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5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6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27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8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9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2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charts/chartEx1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2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notesSlides/notesSlide33.xml" ContentType="application/vnd.openxmlformats-officedocument.presentationml.notesSlide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charts/chartEx3.xml" ContentType="application/vnd.ms-office.chartex+xml"/>
  <Override PartName="/ppt/charts/style7.xml" ContentType="application/vnd.ms-office.chartstyle+xml"/>
  <Override PartName="/ppt/charts/colors7.xml" ContentType="application/vnd.ms-office.chartcolorstyle+xml"/>
  <Override PartName="/ppt/charts/chartEx4.xml" ContentType="application/vnd.ms-office.chartex+xml"/>
  <Override PartName="/ppt/charts/style8.xml" ContentType="application/vnd.ms-office.chartstyle+xml"/>
  <Override PartName="/ppt/charts/colors8.xml" ContentType="application/vnd.ms-office.chartcolorstyle+xml"/>
  <Override PartName="/ppt/charts/chartEx5.xml" ContentType="application/vnd.ms-office.chartex+xml"/>
  <Override PartName="/ppt/charts/style9.xml" ContentType="application/vnd.ms-office.chartstyle+xml"/>
  <Override PartName="/ppt/charts/colors9.xml" ContentType="application/vnd.ms-office.chartcolorstyle+xml"/>
  <Override PartName="/ppt/notesSlides/notesSlide34.xml" ContentType="application/vnd.openxmlformats-officedocument.presentationml.notesSlide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notesSlides/notesSlide35.xml" ContentType="application/vnd.openxmlformats-officedocument.presentationml.notesSlide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notesSlides/notesSlide36.xml" ContentType="application/vnd.openxmlformats-officedocument.presentationml.notesSlide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ppt/diagrams/data32.xml" ContentType="application/vnd.openxmlformats-officedocument.drawingml.diagramData+xml"/>
  <Override PartName="/ppt/diagrams/layout32.xml" ContentType="application/vnd.openxmlformats-officedocument.drawingml.diagramLayout+xml"/>
  <Override PartName="/ppt/diagrams/quickStyle32.xml" ContentType="application/vnd.openxmlformats-officedocument.drawingml.diagramStyle+xml"/>
  <Override PartName="/ppt/diagrams/colors32.xml" ContentType="application/vnd.openxmlformats-officedocument.drawingml.diagramColors+xml"/>
  <Override PartName="/ppt/diagrams/drawing32.xml" ContentType="application/vnd.ms-office.drawingml.diagramDrawing+xml"/>
  <Override PartName="/ppt/notesSlides/notesSlide39.xml" ContentType="application/vnd.openxmlformats-officedocument.presentationml.notesSlide+xml"/>
  <Override PartName="/ppt/diagrams/data33.xml" ContentType="application/vnd.openxmlformats-officedocument.drawingml.diagramData+xml"/>
  <Override PartName="/ppt/diagrams/layout33.xml" ContentType="application/vnd.openxmlformats-officedocument.drawingml.diagramLayout+xml"/>
  <Override PartName="/ppt/diagrams/quickStyle33.xml" ContentType="application/vnd.openxmlformats-officedocument.drawingml.diagramStyle+xml"/>
  <Override PartName="/ppt/diagrams/colors33.xml" ContentType="application/vnd.openxmlformats-officedocument.drawingml.diagramColors+xml"/>
  <Override PartName="/ppt/diagrams/drawing33.xml" ContentType="application/vnd.ms-office.drawingml.diagramDrawing+xml"/>
  <Override PartName="/ppt/diagrams/data34.xml" ContentType="application/vnd.openxmlformats-officedocument.drawingml.diagramData+xml"/>
  <Override PartName="/ppt/diagrams/layout34.xml" ContentType="application/vnd.openxmlformats-officedocument.drawingml.diagramLayout+xml"/>
  <Override PartName="/ppt/diagrams/quickStyle34.xml" ContentType="application/vnd.openxmlformats-officedocument.drawingml.diagramStyle+xml"/>
  <Override PartName="/ppt/diagrams/colors34.xml" ContentType="application/vnd.openxmlformats-officedocument.drawingml.diagramColors+xml"/>
  <Override PartName="/ppt/diagrams/drawing34.xml" ContentType="application/vnd.ms-office.drawingml.diagramDrawing+xml"/>
  <Override PartName="/ppt/notesSlides/notesSlide40.xml" ContentType="application/vnd.openxmlformats-officedocument.presentationml.notesSlide+xml"/>
  <Override PartName="/ppt/diagrams/data35.xml" ContentType="application/vnd.openxmlformats-officedocument.drawingml.diagramData+xml"/>
  <Override PartName="/ppt/diagrams/layout35.xml" ContentType="application/vnd.openxmlformats-officedocument.drawingml.diagramLayout+xml"/>
  <Override PartName="/ppt/diagrams/quickStyle35.xml" ContentType="application/vnd.openxmlformats-officedocument.drawingml.diagramStyle+xml"/>
  <Override PartName="/ppt/diagrams/colors35.xml" ContentType="application/vnd.openxmlformats-officedocument.drawingml.diagramColors+xml"/>
  <Override PartName="/ppt/diagrams/drawing35.xml" ContentType="application/vnd.ms-office.drawingml.diagramDrawing+xml"/>
  <Override PartName="/ppt/diagrams/data36.xml" ContentType="application/vnd.openxmlformats-officedocument.drawingml.diagramData+xml"/>
  <Override PartName="/ppt/diagrams/layout36.xml" ContentType="application/vnd.openxmlformats-officedocument.drawingml.diagramLayout+xml"/>
  <Override PartName="/ppt/diagrams/quickStyle36.xml" ContentType="application/vnd.openxmlformats-officedocument.drawingml.diagramStyle+xml"/>
  <Override PartName="/ppt/diagrams/colors36.xml" ContentType="application/vnd.openxmlformats-officedocument.drawingml.diagramColors+xml"/>
  <Override PartName="/ppt/diagrams/drawing36.xml" ContentType="application/vnd.ms-office.drawingml.diagramDrawing+xml"/>
  <Override PartName="/ppt/media/image98.jpg" ContentType="image/png"/>
  <Override PartName="/ppt/notesSlides/notesSlide41.xml" ContentType="application/vnd.openxmlformats-officedocument.presentationml.notesSlide+xml"/>
  <Override PartName="/ppt/diagrams/data37.xml" ContentType="application/vnd.openxmlformats-officedocument.drawingml.diagramData+xml"/>
  <Override PartName="/ppt/diagrams/layout37.xml" ContentType="application/vnd.openxmlformats-officedocument.drawingml.diagramLayout+xml"/>
  <Override PartName="/ppt/diagrams/quickStyle37.xml" ContentType="application/vnd.openxmlformats-officedocument.drawingml.diagramStyle+xml"/>
  <Override PartName="/ppt/diagrams/colors37.xml" ContentType="application/vnd.openxmlformats-officedocument.drawingml.diagramColors+xml"/>
  <Override PartName="/ppt/diagrams/drawing37.xml" ContentType="application/vnd.ms-office.drawingml.diagramDrawing+xml"/>
  <Override PartName="/ppt/diagrams/data38.xml" ContentType="application/vnd.openxmlformats-officedocument.drawingml.diagramData+xml"/>
  <Override PartName="/ppt/diagrams/layout38.xml" ContentType="application/vnd.openxmlformats-officedocument.drawingml.diagramLayout+xml"/>
  <Override PartName="/ppt/diagrams/quickStyle38.xml" ContentType="application/vnd.openxmlformats-officedocument.drawingml.diagramStyle+xml"/>
  <Override PartName="/ppt/diagrams/colors38.xml" ContentType="application/vnd.openxmlformats-officedocument.drawingml.diagramColors+xml"/>
  <Override PartName="/ppt/diagrams/drawing38.xml" ContentType="application/vnd.ms-office.drawingml.diagramDrawing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6" r:id="rId2"/>
    <p:sldId id="338" r:id="rId3"/>
    <p:sldId id="301" r:id="rId4"/>
    <p:sldId id="288" r:id="rId5"/>
    <p:sldId id="289" r:id="rId6"/>
    <p:sldId id="290" r:id="rId7"/>
    <p:sldId id="287" r:id="rId8"/>
    <p:sldId id="291" r:id="rId9"/>
    <p:sldId id="258" r:id="rId10"/>
    <p:sldId id="257" r:id="rId11"/>
    <p:sldId id="284" r:id="rId12"/>
    <p:sldId id="285" r:id="rId13"/>
    <p:sldId id="292" r:id="rId14"/>
    <p:sldId id="293" r:id="rId15"/>
    <p:sldId id="294" r:id="rId16"/>
    <p:sldId id="296" r:id="rId17"/>
    <p:sldId id="297" r:id="rId18"/>
    <p:sldId id="313" r:id="rId19"/>
    <p:sldId id="298" r:id="rId20"/>
    <p:sldId id="300" r:id="rId21"/>
    <p:sldId id="283" r:id="rId22"/>
    <p:sldId id="273" r:id="rId23"/>
    <p:sldId id="314" r:id="rId24"/>
    <p:sldId id="315" r:id="rId25"/>
    <p:sldId id="316" r:id="rId26"/>
    <p:sldId id="275" r:id="rId27"/>
    <p:sldId id="280" r:id="rId28"/>
    <p:sldId id="331" r:id="rId29"/>
    <p:sldId id="302" r:id="rId30"/>
    <p:sldId id="332" r:id="rId31"/>
    <p:sldId id="304" r:id="rId32"/>
    <p:sldId id="333" r:id="rId33"/>
    <p:sldId id="319" r:id="rId34"/>
    <p:sldId id="320" r:id="rId35"/>
    <p:sldId id="306" r:id="rId36"/>
    <p:sldId id="335" r:id="rId37"/>
    <p:sldId id="339" r:id="rId38"/>
    <p:sldId id="307" r:id="rId39"/>
    <p:sldId id="324" r:id="rId40"/>
    <p:sldId id="323" r:id="rId41"/>
    <p:sldId id="330" r:id="rId42"/>
    <p:sldId id="336" r:id="rId43"/>
    <p:sldId id="337" r:id="rId44"/>
    <p:sldId id="325" r:id="rId45"/>
    <p:sldId id="326" r:id="rId46"/>
    <p:sldId id="308" r:id="rId47"/>
    <p:sldId id="317" r:id="rId48"/>
    <p:sldId id="318" r:id="rId49"/>
    <p:sldId id="321" r:id="rId50"/>
    <p:sldId id="309" r:id="rId51"/>
    <p:sldId id="327" r:id="rId52"/>
    <p:sldId id="310" r:id="rId53"/>
    <p:sldId id="328" r:id="rId54"/>
    <p:sldId id="311" r:id="rId55"/>
    <p:sldId id="312" r:id="rId56"/>
    <p:sldId id="340" r:id="rId57"/>
    <p:sldId id="266" r:id="rId58"/>
    <p:sldId id="267" r:id="rId59"/>
    <p:sldId id="268" r:id="rId60"/>
  </p:sldIdLst>
  <p:sldSz cx="12192000" cy="6858000"/>
  <p:notesSz cx="6858000" cy="9144000"/>
  <p:embeddedFontLst>
    <p:embeddedFont>
      <p:font typeface="Calibri" panose="020F0502020204030204" pitchFamily="34" charset="0"/>
      <p:regular r:id="rId63"/>
      <p:bold r:id="rId64"/>
    </p:embeddedFont>
    <p:embeddedFont>
      <p:font typeface="A RaiMedia-Black" panose="020B0800040000020004" pitchFamily="34" charset="-78"/>
      <p:regular r:id="rId65"/>
    </p:embeddedFont>
    <p:embeddedFont>
      <p:font typeface="B Roya" panose="00000400000000000000" pitchFamily="2" charset="-78"/>
      <p:regular r:id="rId66"/>
      <p:bold r:id="rId67"/>
    </p:embeddedFont>
    <p:embeddedFont>
      <p:font typeface="IRANSans" panose="020B0506030804020204" pitchFamily="34" charset="-78"/>
      <p:regular r:id="rId68"/>
      <p:bold r:id="rId69"/>
    </p:embeddedFont>
    <p:embeddedFont>
      <p:font typeface="B Yekan" panose="00000400000000000000" pitchFamily="2" charset="-78"/>
      <p:regular r:id="rId70"/>
    </p:embeddedFont>
  </p:embeddedFontLst>
  <p:defaultTextStyle>
    <a:defPPr>
      <a:defRPr lang="fa-I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121"/>
    <a:srgbClr val="DB5330"/>
    <a:srgbClr val="42AEA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6324" autoAdjust="0"/>
  </p:normalViewPr>
  <p:slideViewPr>
    <p:cSldViewPr snapToGrid="0">
      <p:cViewPr varScale="1">
        <p:scale>
          <a:sx n="78" d="100"/>
          <a:sy n="78" d="100"/>
        </p:scale>
        <p:origin x="10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9" d="100"/>
          <a:sy n="69" d="100"/>
        </p:scale>
        <p:origin x="326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font" Target="fonts/font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7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hrouz\Desktop\&#1588;&#1601;&#1575;&#1601;&#1740;&#1578;\income%20(Recovered)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hrouz\Desktop\&#1588;&#1601;&#1575;&#1601;&#1740;&#1578;\income%20(Recovered)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hrouz\Desktop\&#1588;&#1601;&#1575;&#1601;&#1740;&#1578;\income%20(Recovered)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Behrouz\Desktop\&#1588;&#1601;&#1575;&#1601;&#1740;&#1578;\income%20(Recovered)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file:///C:\Users\Behrouz\Desktop\&#1588;&#1601;&#1575;&#1601;&#1740;&#1578;\income%20(Recovered).xlsx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file:///C:\Users\Behrouz\Desktop\&#1588;&#1601;&#1575;&#1601;&#1740;&#1578;\income%20(Recovered).xlsx" TargetMode="External"/></Relationships>
</file>

<file path=ppt/charts/_rels/chartEx3.xml.rels><?xml version="1.0" encoding="UTF-8" standalone="yes"?>
<Relationships xmlns="http://schemas.openxmlformats.org/package/2006/relationships"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Ex4.xml.rels><?xml version="1.0" encoding="UTF-8" standalone="yes"?>
<Relationships xmlns="http://schemas.openxmlformats.org/package/2006/relationships"><Relationship Id="rId3" Type="http://schemas.microsoft.com/office/2011/relationships/chartColorStyle" Target="colors8.xml"/><Relationship Id="rId2" Type="http://schemas.microsoft.com/office/2011/relationships/chartStyle" Target="style8.xml"/><Relationship Id="rId1" Type="http://schemas.openxmlformats.org/officeDocument/2006/relationships/oleObject" Target="file:///C:\Users\Behrouz\Desktop\&#1588;&#1601;&#1575;&#1601;&#1740;&#1578;\income%20(Recovered).xlsx" TargetMode="External"/></Relationships>
</file>

<file path=ppt/charts/_rels/chartEx5.xml.rels><?xml version="1.0" encoding="UTF-8" standalone="yes"?>
<Relationships xmlns="http://schemas.openxmlformats.org/package/2006/relationships"><Relationship Id="rId3" Type="http://schemas.microsoft.com/office/2011/relationships/chartColorStyle" Target="colors9.xml"/><Relationship Id="rId2" Type="http://schemas.microsoft.com/office/2011/relationships/chartStyle" Target="style9.xml"/><Relationship Id="rId1" Type="http://schemas.openxmlformats.org/officeDocument/2006/relationships/oleObject" Target="file:///C:\Users\Behrouz\Desktop\&#1588;&#1601;&#1575;&#1601;&#1740;&#1578;\income%20(Recovered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ubbleChart>
        <c:varyColors val="0"/>
        <c:ser>
          <c:idx val="0"/>
          <c:order val="0"/>
          <c:tx>
            <c:strRef>
              <c:f>Sheet8!$C$1</c:f>
              <c:strCache>
                <c:ptCount val="1"/>
                <c:pt idx="0">
                  <c:v>هزینه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xVal>
            <c:numRef>
              <c:f>Sheet8!$B$2:$B$27</c:f>
              <c:numCache>
                <c:formatCode>General</c:formatCode>
                <c:ptCount val="26"/>
                <c:pt idx="0">
                  <c:v>186017000000</c:v>
                </c:pt>
                <c:pt idx="1">
                  <c:v>15317500000</c:v>
                </c:pt>
                <c:pt idx="2">
                  <c:v>287372763009</c:v>
                </c:pt>
                <c:pt idx="3">
                  <c:v>191654844888</c:v>
                </c:pt>
                <c:pt idx="4">
                  <c:v>227372254067</c:v>
                </c:pt>
                <c:pt idx="5">
                  <c:v>444373211036</c:v>
                </c:pt>
                <c:pt idx="6">
                  <c:v>876035266274</c:v>
                </c:pt>
                <c:pt idx="7">
                  <c:v>236087834000</c:v>
                </c:pt>
                <c:pt idx="8">
                  <c:v>108923171987</c:v>
                </c:pt>
                <c:pt idx="9">
                  <c:v>117512916000</c:v>
                </c:pt>
                <c:pt idx="10">
                  <c:v>564077587767</c:v>
                </c:pt>
                <c:pt idx="11">
                  <c:v>194890028893</c:v>
                </c:pt>
                <c:pt idx="12">
                  <c:v>75124981400</c:v>
                </c:pt>
                <c:pt idx="13">
                  <c:v>622615795477</c:v>
                </c:pt>
                <c:pt idx="14">
                  <c:v>154260314000</c:v>
                </c:pt>
                <c:pt idx="15">
                  <c:v>242574041111</c:v>
                </c:pt>
                <c:pt idx="16">
                  <c:v>1144999612754</c:v>
                </c:pt>
                <c:pt idx="17">
                  <c:v>445159987000</c:v>
                </c:pt>
                <c:pt idx="18">
                  <c:v>512869471400</c:v>
                </c:pt>
                <c:pt idx="19">
                  <c:v>195402578720</c:v>
                </c:pt>
                <c:pt idx="20">
                  <c:v>368674683384</c:v>
                </c:pt>
                <c:pt idx="21">
                  <c:v>1599269380000</c:v>
                </c:pt>
                <c:pt idx="22">
                  <c:v>247703016919</c:v>
                </c:pt>
                <c:pt idx="23">
                  <c:v>76255646640</c:v>
                </c:pt>
                <c:pt idx="24">
                  <c:v>35950807000</c:v>
                </c:pt>
                <c:pt idx="25">
                  <c:v>6900000000</c:v>
                </c:pt>
              </c:numCache>
            </c:numRef>
          </c:xVal>
          <c:yVal>
            <c:numRef>
              <c:f>Sheet8!$C$2:$C$27</c:f>
              <c:numCache>
                <c:formatCode>General</c:formatCode>
                <c:ptCount val="26"/>
                <c:pt idx="0">
                  <c:v>4446600238313</c:v>
                </c:pt>
                <c:pt idx="1">
                  <c:v>2857368142620</c:v>
                </c:pt>
                <c:pt idx="2">
                  <c:v>2558560520611</c:v>
                </c:pt>
                <c:pt idx="3">
                  <c:v>1745683943392</c:v>
                </c:pt>
                <c:pt idx="4">
                  <c:v>2043154727109</c:v>
                </c:pt>
                <c:pt idx="5">
                  <c:v>1272273911526</c:v>
                </c:pt>
                <c:pt idx="6">
                  <c:v>2620116136028</c:v>
                </c:pt>
                <c:pt idx="7">
                  <c:v>1408552537606</c:v>
                </c:pt>
                <c:pt idx="8">
                  <c:v>1652608218550</c:v>
                </c:pt>
                <c:pt idx="9">
                  <c:v>1189788192431</c:v>
                </c:pt>
                <c:pt idx="10">
                  <c:v>1861144396459</c:v>
                </c:pt>
                <c:pt idx="11">
                  <c:v>3446192236173</c:v>
                </c:pt>
                <c:pt idx="12">
                  <c:v>3575909019741</c:v>
                </c:pt>
                <c:pt idx="13">
                  <c:v>5102386149718</c:v>
                </c:pt>
                <c:pt idx="14">
                  <c:v>3760741229595</c:v>
                </c:pt>
                <c:pt idx="15">
                  <c:v>4060076578348</c:v>
                </c:pt>
                <c:pt idx="16">
                  <c:v>2589413559915</c:v>
                </c:pt>
                <c:pt idx="17">
                  <c:v>2163529259133</c:v>
                </c:pt>
                <c:pt idx="18">
                  <c:v>4683271387341</c:v>
                </c:pt>
                <c:pt idx="19">
                  <c:v>1510070568110</c:v>
                </c:pt>
                <c:pt idx="20">
                  <c:v>3590110788302</c:v>
                </c:pt>
                <c:pt idx="21">
                  <c:v>1205687217850</c:v>
                </c:pt>
                <c:pt idx="22">
                  <c:v>2374340457263</c:v>
                </c:pt>
                <c:pt idx="23">
                  <c:v>3520156560594</c:v>
                </c:pt>
                <c:pt idx="24">
                  <c:v>2600769009650</c:v>
                </c:pt>
                <c:pt idx="25">
                  <c:v>5330592465768</c:v>
                </c:pt>
              </c:numCache>
            </c:numRef>
          </c:yVal>
          <c:bubbleSize>
            <c:numRef>
              <c:f>Sheet8!$D$2:$D$27</c:f>
              <c:numCache>
                <c:formatCode>General</c:formatCode>
                <c:ptCount val="26"/>
                <c:pt idx="0">
                  <c:v>4.1833533493123992E-2</c:v>
                </c:pt>
                <c:pt idx="1">
                  <c:v>5.3607023090678687E-3</c:v>
                </c:pt>
                <c:pt idx="2">
                  <c:v>0.11231814166364672</c:v>
                </c:pt>
                <c:pt idx="3">
                  <c:v>0.10978782591973647</c:v>
                </c:pt>
                <c:pt idx="4">
                  <c:v>0.11128489245096215</c:v>
                </c:pt>
                <c:pt idx="5">
                  <c:v>0.34927479610346379</c:v>
                </c:pt>
                <c:pt idx="6">
                  <c:v>0.33434978481604155</c:v>
                </c:pt>
                <c:pt idx="7">
                  <c:v>0.16761024363440424</c:v>
                </c:pt>
                <c:pt idx="8">
                  <c:v>6.5909857378398676E-2</c:v>
                </c:pt>
                <c:pt idx="9">
                  <c:v>9.8767929239485186E-2</c:v>
                </c:pt>
                <c:pt idx="10">
                  <c:v>0.30308104456602614</c:v>
                </c:pt>
                <c:pt idx="11">
                  <c:v>5.6552280179652886E-2</c:v>
                </c:pt>
                <c:pt idx="12">
                  <c:v>2.1008638918179535E-2</c:v>
                </c:pt>
                <c:pt idx="13">
                  <c:v>0.12202443664743227</c:v>
                </c:pt>
                <c:pt idx="14">
                  <c:v>4.1018593033217692E-2</c:v>
                </c:pt>
                <c:pt idx="15">
                  <c:v>5.9746173854115008E-2</c:v>
                </c:pt>
                <c:pt idx="16">
                  <c:v>0.44218491417477002</c:v>
                </c:pt>
                <c:pt idx="17">
                  <c:v>0.20575639784894373</c:v>
                </c:pt>
                <c:pt idx="18">
                  <c:v>0.10951094416315464</c:v>
                </c:pt>
                <c:pt idx="19">
                  <c:v>0.12939963392874104</c:v>
                </c:pt>
                <c:pt idx="20">
                  <c:v>0.10269172878599954</c:v>
                </c:pt>
                <c:pt idx="21">
                  <c:v>1.3264380316246878</c:v>
                </c:pt>
                <c:pt idx="22">
                  <c:v>0.10432497840033332</c:v>
                </c:pt>
                <c:pt idx="23">
                  <c:v>2.1662572481472936E-2</c:v>
                </c:pt>
                <c:pt idx="24">
                  <c:v>1.3823144949284865E-2</c:v>
                </c:pt>
                <c:pt idx="25">
                  <c:v>1.2944152163779957E-3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0-4C6E-4C5D-93F9-104589FD505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168796240"/>
        <c:axId val="168794576"/>
      </c:bubbleChart>
      <c:valAx>
        <c:axId val="16879624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168794576"/>
        <c:crosses val="autoZero"/>
        <c:crossBetween val="midCat"/>
      </c:valAx>
      <c:valAx>
        <c:axId val="1687945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1687962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>
          <a:solidFill>
            <a:schemeClr val="tx1">
              <a:lumMod val="95000"/>
              <a:lumOff val="5000"/>
            </a:schemeClr>
          </a:solidFill>
        </a:defRPr>
      </a:pPr>
      <a:endParaRPr lang="fa-I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Sheet8!$B$1</c:f>
              <c:strCache>
                <c:ptCount val="1"/>
                <c:pt idx="0">
                  <c:v>درآمد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Sheet8!$A$2:$A$27</c:f>
              <c:strCache>
                <c:ptCount val="26"/>
                <c:pt idx="0">
                  <c:v>1396-06</c:v>
                </c:pt>
                <c:pt idx="1">
                  <c:v>1396-07</c:v>
                </c:pt>
                <c:pt idx="2">
                  <c:v>1396-08</c:v>
                </c:pt>
                <c:pt idx="3">
                  <c:v>1396-09</c:v>
                </c:pt>
                <c:pt idx="4">
                  <c:v>1396-10</c:v>
                </c:pt>
                <c:pt idx="5">
                  <c:v>1396-11</c:v>
                </c:pt>
                <c:pt idx="6">
                  <c:v>1396-12</c:v>
                </c:pt>
                <c:pt idx="7">
                  <c:v>1397-01</c:v>
                </c:pt>
                <c:pt idx="8">
                  <c:v>1397-02</c:v>
                </c:pt>
                <c:pt idx="9">
                  <c:v>1397-03</c:v>
                </c:pt>
                <c:pt idx="10">
                  <c:v>1397-04</c:v>
                </c:pt>
                <c:pt idx="11">
                  <c:v>1397-05</c:v>
                </c:pt>
                <c:pt idx="12">
                  <c:v>1397-06</c:v>
                </c:pt>
                <c:pt idx="13">
                  <c:v>1397-07</c:v>
                </c:pt>
                <c:pt idx="14">
                  <c:v>1397-08</c:v>
                </c:pt>
                <c:pt idx="15">
                  <c:v>1397-09</c:v>
                </c:pt>
                <c:pt idx="16">
                  <c:v>1397-10</c:v>
                </c:pt>
                <c:pt idx="17">
                  <c:v>1397-11</c:v>
                </c:pt>
                <c:pt idx="18">
                  <c:v>1397-12</c:v>
                </c:pt>
                <c:pt idx="19">
                  <c:v>1398-01</c:v>
                </c:pt>
                <c:pt idx="20">
                  <c:v>1398-02</c:v>
                </c:pt>
                <c:pt idx="21">
                  <c:v>1398-03</c:v>
                </c:pt>
                <c:pt idx="22">
                  <c:v>1398-04</c:v>
                </c:pt>
                <c:pt idx="23">
                  <c:v>1398-05</c:v>
                </c:pt>
                <c:pt idx="24">
                  <c:v>1398-06</c:v>
                </c:pt>
                <c:pt idx="25">
                  <c:v>1398-07</c:v>
                </c:pt>
              </c:strCache>
            </c:strRef>
          </c:cat>
          <c:val>
            <c:numRef>
              <c:f>Sheet8!$B$2:$B$27</c:f>
              <c:numCache>
                <c:formatCode>General</c:formatCode>
                <c:ptCount val="26"/>
                <c:pt idx="0">
                  <c:v>186017000000</c:v>
                </c:pt>
                <c:pt idx="1">
                  <c:v>15317500000</c:v>
                </c:pt>
                <c:pt idx="2">
                  <c:v>287372763009</c:v>
                </c:pt>
                <c:pt idx="3">
                  <c:v>191654844888</c:v>
                </c:pt>
                <c:pt idx="4">
                  <c:v>227372254067</c:v>
                </c:pt>
                <c:pt idx="5">
                  <c:v>444373211036</c:v>
                </c:pt>
                <c:pt idx="6">
                  <c:v>876035266274</c:v>
                </c:pt>
                <c:pt idx="7">
                  <c:v>236087834000</c:v>
                </c:pt>
                <c:pt idx="8">
                  <c:v>108923171987</c:v>
                </c:pt>
                <c:pt idx="9">
                  <c:v>117512916000</c:v>
                </c:pt>
                <c:pt idx="10">
                  <c:v>564077587767</c:v>
                </c:pt>
                <c:pt idx="11">
                  <c:v>194890028893</c:v>
                </c:pt>
                <c:pt idx="12">
                  <c:v>75124981400</c:v>
                </c:pt>
                <c:pt idx="13">
                  <c:v>622615795477</c:v>
                </c:pt>
                <c:pt idx="14">
                  <c:v>154260314000</c:v>
                </c:pt>
                <c:pt idx="15">
                  <c:v>242574041111</c:v>
                </c:pt>
                <c:pt idx="16">
                  <c:v>1144999612754</c:v>
                </c:pt>
                <c:pt idx="17">
                  <c:v>445159987000</c:v>
                </c:pt>
                <c:pt idx="18">
                  <c:v>512869471400</c:v>
                </c:pt>
                <c:pt idx="19">
                  <c:v>195402578720</c:v>
                </c:pt>
                <c:pt idx="20">
                  <c:v>368674683384</c:v>
                </c:pt>
                <c:pt idx="21">
                  <c:v>1599269380000</c:v>
                </c:pt>
                <c:pt idx="22">
                  <c:v>247703016919</c:v>
                </c:pt>
                <c:pt idx="23">
                  <c:v>76255646640</c:v>
                </c:pt>
                <c:pt idx="24">
                  <c:v>35950807000</c:v>
                </c:pt>
                <c:pt idx="25">
                  <c:v>6900000000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966-43A6-A390-3EA1F445D136}"/>
            </c:ext>
          </c:extLst>
        </c:ser>
        <c:ser>
          <c:idx val="1"/>
          <c:order val="1"/>
          <c:tx>
            <c:strRef>
              <c:f>Sheet8!$C$1</c:f>
              <c:strCache>
                <c:ptCount val="1"/>
                <c:pt idx="0">
                  <c:v>هزینه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Sheet8!$A$2:$A$27</c:f>
              <c:strCache>
                <c:ptCount val="26"/>
                <c:pt idx="0">
                  <c:v>1396-06</c:v>
                </c:pt>
                <c:pt idx="1">
                  <c:v>1396-07</c:v>
                </c:pt>
                <c:pt idx="2">
                  <c:v>1396-08</c:v>
                </c:pt>
                <c:pt idx="3">
                  <c:v>1396-09</c:v>
                </c:pt>
                <c:pt idx="4">
                  <c:v>1396-10</c:v>
                </c:pt>
                <c:pt idx="5">
                  <c:v>1396-11</c:v>
                </c:pt>
                <c:pt idx="6">
                  <c:v>1396-12</c:v>
                </c:pt>
                <c:pt idx="7">
                  <c:v>1397-01</c:v>
                </c:pt>
                <c:pt idx="8">
                  <c:v>1397-02</c:v>
                </c:pt>
                <c:pt idx="9">
                  <c:v>1397-03</c:v>
                </c:pt>
                <c:pt idx="10">
                  <c:v>1397-04</c:v>
                </c:pt>
                <c:pt idx="11">
                  <c:v>1397-05</c:v>
                </c:pt>
                <c:pt idx="12">
                  <c:v>1397-06</c:v>
                </c:pt>
                <c:pt idx="13">
                  <c:v>1397-07</c:v>
                </c:pt>
                <c:pt idx="14">
                  <c:v>1397-08</c:v>
                </c:pt>
                <c:pt idx="15">
                  <c:v>1397-09</c:v>
                </c:pt>
                <c:pt idx="16">
                  <c:v>1397-10</c:v>
                </c:pt>
                <c:pt idx="17">
                  <c:v>1397-11</c:v>
                </c:pt>
                <c:pt idx="18">
                  <c:v>1397-12</c:v>
                </c:pt>
                <c:pt idx="19">
                  <c:v>1398-01</c:v>
                </c:pt>
                <c:pt idx="20">
                  <c:v>1398-02</c:v>
                </c:pt>
                <c:pt idx="21">
                  <c:v>1398-03</c:v>
                </c:pt>
                <c:pt idx="22">
                  <c:v>1398-04</c:v>
                </c:pt>
                <c:pt idx="23">
                  <c:v>1398-05</c:v>
                </c:pt>
                <c:pt idx="24">
                  <c:v>1398-06</c:v>
                </c:pt>
                <c:pt idx="25">
                  <c:v>1398-07</c:v>
                </c:pt>
              </c:strCache>
            </c:strRef>
          </c:cat>
          <c:val>
            <c:numRef>
              <c:f>Sheet8!$C$2:$C$27</c:f>
              <c:numCache>
                <c:formatCode>General</c:formatCode>
                <c:ptCount val="26"/>
                <c:pt idx="0">
                  <c:v>4446600238313</c:v>
                </c:pt>
                <c:pt idx="1">
                  <c:v>2857368142620</c:v>
                </c:pt>
                <c:pt idx="2">
                  <c:v>2558560520611</c:v>
                </c:pt>
                <c:pt idx="3">
                  <c:v>1745683943392</c:v>
                </c:pt>
                <c:pt idx="4">
                  <c:v>2043154727109</c:v>
                </c:pt>
                <c:pt idx="5">
                  <c:v>1272273911526</c:v>
                </c:pt>
                <c:pt idx="6">
                  <c:v>2620116136028</c:v>
                </c:pt>
                <c:pt idx="7">
                  <c:v>1408552537606</c:v>
                </c:pt>
                <c:pt idx="8">
                  <c:v>1652608218550</c:v>
                </c:pt>
                <c:pt idx="9">
                  <c:v>1189788192431</c:v>
                </c:pt>
                <c:pt idx="10">
                  <c:v>1861144396459</c:v>
                </c:pt>
                <c:pt idx="11">
                  <c:v>3446192236173</c:v>
                </c:pt>
                <c:pt idx="12">
                  <c:v>3575909019741</c:v>
                </c:pt>
                <c:pt idx="13">
                  <c:v>5102386149718</c:v>
                </c:pt>
                <c:pt idx="14">
                  <c:v>3760741229595</c:v>
                </c:pt>
                <c:pt idx="15">
                  <c:v>4060076578348</c:v>
                </c:pt>
                <c:pt idx="16">
                  <c:v>2589413559915</c:v>
                </c:pt>
                <c:pt idx="17">
                  <c:v>2163529259133</c:v>
                </c:pt>
                <c:pt idx="18">
                  <c:v>4683271387341</c:v>
                </c:pt>
                <c:pt idx="19">
                  <c:v>1510070568110</c:v>
                </c:pt>
                <c:pt idx="20">
                  <c:v>3590110788302</c:v>
                </c:pt>
                <c:pt idx="21">
                  <c:v>1205687217850</c:v>
                </c:pt>
                <c:pt idx="22">
                  <c:v>2374340457263</c:v>
                </c:pt>
                <c:pt idx="23">
                  <c:v>3520156560594</c:v>
                </c:pt>
                <c:pt idx="24">
                  <c:v>2600769009650</c:v>
                </c:pt>
                <c:pt idx="25">
                  <c:v>5330592465768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A966-43A6-A390-3EA1F445D13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68646304"/>
        <c:axId val="168650464"/>
      </c:lineChart>
      <c:catAx>
        <c:axId val="16864630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ea typeface="+mn-ea"/>
                <a:cs typeface="IRANSans" panose="020B0506030804020204" pitchFamily="34" charset="-78"/>
              </a:defRPr>
            </a:pPr>
            <a:endParaRPr lang="fa-IR"/>
          </a:p>
        </c:txPr>
        <c:crossAx val="168650464"/>
        <c:crosses val="autoZero"/>
        <c:auto val="1"/>
        <c:lblAlgn val="ctr"/>
        <c:lblOffset val="100"/>
        <c:noMultiLvlLbl val="0"/>
      </c:catAx>
      <c:valAx>
        <c:axId val="1686504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ea typeface="+mn-ea"/>
                <a:cs typeface="IRANSans" panose="020B0506030804020204" pitchFamily="34" charset="-78"/>
              </a:defRPr>
            </a:pPr>
            <a:endParaRPr lang="fa-IR"/>
          </a:p>
        </c:txPr>
        <c:crossAx val="1686463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ea typeface="+mn-ea"/>
              <a:cs typeface="IRANSans" panose="020B0506030804020204" pitchFamily="34" charset="-78"/>
            </a:defRPr>
          </a:pPr>
          <a:endParaRPr lang="fa-I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100">
          <a:latin typeface="IRANSans" panose="020B0506030804020204" pitchFamily="34" charset="-78"/>
          <a:cs typeface="IRANSans" panose="020B0506030804020204" pitchFamily="34" charset="-78"/>
        </a:defRPr>
      </a:pPr>
      <a:endParaRPr lang="fa-I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Sheet8!$F$1:$F$2</c:f>
              <c:strCache>
                <c:ptCount val="2"/>
                <c:pt idx="0">
                  <c:v>نرخ رشد ماه‌به‌ماه هزینه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Sheet8!$E$3:$E$27</c:f>
              <c:numCache>
                <c:formatCode>0.00%</c:formatCode>
                <c:ptCount val="25"/>
                <c:pt idx="0">
                  <c:v>-0.91765537558395205</c:v>
                </c:pt>
                <c:pt idx="1">
                  <c:v>17.761074784331647</c:v>
                </c:pt>
                <c:pt idx="2">
                  <c:v>-0.33307929783868306</c:v>
                </c:pt>
                <c:pt idx="3">
                  <c:v>0.18636319473098986</c:v>
                </c:pt>
                <c:pt idx="4">
                  <c:v>0.95438626783836222</c:v>
                </c:pt>
                <c:pt idx="5">
                  <c:v>0.97139531483375074</c:v>
                </c:pt>
                <c:pt idx="6">
                  <c:v>-0.73050418962681563</c:v>
                </c:pt>
                <c:pt idx="7">
                  <c:v>-0.53863284633718145</c:v>
                </c:pt>
                <c:pt idx="8">
                  <c:v>7.886057536063297E-2</c:v>
                </c:pt>
                <c:pt idx="9">
                  <c:v>3.8001326744968189</c:v>
                </c:pt>
                <c:pt idx="10">
                  <c:v>-0.65449783306494003</c:v>
                </c:pt>
                <c:pt idx="11">
                  <c:v>-0.61452629553846649</c:v>
                </c:pt>
                <c:pt idx="12">
                  <c:v>7.2877331065402435</c:v>
                </c:pt>
                <c:pt idx="13">
                  <c:v>-0.75223835450268706</c:v>
                </c:pt>
                <c:pt idx="14">
                  <c:v>0.57249803803070176</c:v>
                </c:pt>
                <c:pt idx="15">
                  <c:v>3.7202066944585264</c:v>
                </c:pt>
                <c:pt idx="16">
                  <c:v>-0.61121385366298686</c:v>
                </c:pt>
                <c:pt idx="17">
                  <c:v>0.15210146099676294</c:v>
                </c:pt>
                <c:pt idx="18">
                  <c:v>-0.61900134514421012</c:v>
                </c:pt>
                <c:pt idx="19">
                  <c:v>0.88674420675014931</c:v>
                </c:pt>
                <c:pt idx="20">
                  <c:v>3.3378877153174393</c:v>
                </c:pt>
                <c:pt idx="21">
                  <c:v>-0.84511488807532853</c:v>
                </c:pt>
                <c:pt idx="22">
                  <c:v>-0.69214889835219107</c:v>
                </c:pt>
                <c:pt idx="23">
                  <c:v>-0.52854891953480654</c:v>
                </c:pt>
                <c:pt idx="24">
                  <c:v>-0.80807106777881232</c:v>
                </c:pt>
              </c:numCache>
            </c:numRef>
          </c:xVal>
          <c:yVal>
            <c:numRef>
              <c:f>Sheet8!$F$3:$F$27</c:f>
              <c:numCache>
                <c:formatCode>0.00%</c:formatCode>
                <c:ptCount val="25"/>
                <c:pt idx="0">
                  <c:v>-0.35740386149395348</c:v>
                </c:pt>
                <c:pt idx="1">
                  <c:v>-0.10457442201865351</c:v>
                </c:pt>
                <c:pt idx="2">
                  <c:v>-0.31770855943047227</c:v>
                </c:pt>
                <c:pt idx="3">
                  <c:v>0.17040357439445256</c:v>
                </c:pt>
                <c:pt idx="4">
                  <c:v>-0.3772992839723755</c:v>
                </c:pt>
                <c:pt idx="5">
                  <c:v>1.0593962607355214</c:v>
                </c:pt>
                <c:pt idx="6">
                  <c:v>-0.46240835730994961</c:v>
                </c:pt>
                <c:pt idx="7">
                  <c:v>0.17326700597110933</c:v>
                </c:pt>
                <c:pt idx="8">
                  <c:v>-0.28005429291951528</c:v>
                </c:pt>
                <c:pt idx="9">
                  <c:v>0.56426531066531349</c:v>
                </c:pt>
                <c:pt idx="10">
                  <c:v>0.85165226445067921</c:v>
                </c:pt>
                <c:pt idx="11">
                  <c:v>3.7640611631129035E-2</c:v>
                </c:pt>
                <c:pt idx="12">
                  <c:v>0.42687806696143554</c:v>
                </c:pt>
                <c:pt idx="13">
                  <c:v>-0.26294460684774912</c:v>
                </c:pt>
                <c:pt idx="14">
                  <c:v>7.9594774135851906E-2</c:v>
                </c:pt>
                <c:pt idx="15">
                  <c:v>-0.36222543837618859</c:v>
                </c:pt>
                <c:pt idx="16">
                  <c:v>-0.16447133334544678</c:v>
                </c:pt>
                <c:pt idx="17">
                  <c:v>1.164644350230672</c:v>
                </c:pt>
                <c:pt idx="18">
                  <c:v>-0.67756073837792985</c:v>
                </c:pt>
                <c:pt idx="19">
                  <c:v>1.3774457062595242</c:v>
                </c:pt>
                <c:pt idx="20">
                  <c:v>-0.66416434228754007</c:v>
                </c:pt>
                <c:pt idx="21">
                  <c:v>0.96928392547526587</c:v>
                </c:pt>
                <c:pt idx="22">
                  <c:v>0.48258289994848902</c:v>
                </c:pt>
                <c:pt idx="23">
                  <c:v>-0.2611780286240622</c:v>
                </c:pt>
                <c:pt idx="24">
                  <c:v>1.0496216488235406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90C5-4690-835B-A2A1EA39283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7337264"/>
        <c:axId val="177342672"/>
      </c:scatterChart>
      <c:valAx>
        <c:axId val="1773372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177342672"/>
        <c:crosses val="autoZero"/>
        <c:crossBetween val="midCat"/>
      </c:valAx>
      <c:valAx>
        <c:axId val="1773426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fa-IR"/>
          </a:p>
        </c:txPr>
        <c:crossAx val="1773372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100"/>
      </a:pPr>
      <a:endParaRPr lang="fa-I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038993052196378E-2"/>
          <c:y val="6.3304671132467447E-2"/>
          <c:w val="0.90971361394386885"/>
          <c:h val="0.69626042074617267"/>
        </c:manualLayout>
      </c:layout>
      <c:barChart>
        <c:barDir val="col"/>
        <c:grouping val="clustered"/>
        <c:varyColors val="0"/>
        <c:ser>
          <c:idx val="2"/>
          <c:order val="2"/>
          <c:tx>
            <c:strRef>
              <c:f>Sheet8!$D$1</c:f>
              <c:strCache>
                <c:ptCount val="1"/>
                <c:pt idx="0">
                  <c:v>درآمد به هزینه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Sheet8!$A$2:$A$27</c:f>
              <c:strCache>
                <c:ptCount val="26"/>
                <c:pt idx="0">
                  <c:v>1396-06</c:v>
                </c:pt>
                <c:pt idx="1">
                  <c:v>1396-07</c:v>
                </c:pt>
                <c:pt idx="2">
                  <c:v>1396-08</c:v>
                </c:pt>
                <c:pt idx="3">
                  <c:v>1396-09</c:v>
                </c:pt>
                <c:pt idx="4">
                  <c:v>1396-10</c:v>
                </c:pt>
                <c:pt idx="5">
                  <c:v>1396-11</c:v>
                </c:pt>
                <c:pt idx="6">
                  <c:v>1396-12</c:v>
                </c:pt>
                <c:pt idx="7">
                  <c:v>1397-01</c:v>
                </c:pt>
                <c:pt idx="8">
                  <c:v>1397-02</c:v>
                </c:pt>
                <c:pt idx="9">
                  <c:v>1397-03</c:v>
                </c:pt>
                <c:pt idx="10">
                  <c:v>1397-04</c:v>
                </c:pt>
                <c:pt idx="11">
                  <c:v>1397-05</c:v>
                </c:pt>
                <c:pt idx="12">
                  <c:v>1397-06</c:v>
                </c:pt>
                <c:pt idx="13">
                  <c:v>1397-07</c:v>
                </c:pt>
                <c:pt idx="14">
                  <c:v>1397-08</c:v>
                </c:pt>
                <c:pt idx="15">
                  <c:v>1397-09</c:v>
                </c:pt>
                <c:pt idx="16">
                  <c:v>1397-10</c:v>
                </c:pt>
                <c:pt idx="17">
                  <c:v>1397-11</c:v>
                </c:pt>
                <c:pt idx="18">
                  <c:v>1397-12</c:v>
                </c:pt>
                <c:pt idx="19">
                  <c:v>1398-01</c:v>
                </c:pt>
                <c:pt idx="20">
                  <c:v>1398-02</c:v>
                </c:pt>
                <c:pt idx="21">
                  <c:v>1398-03</c:v>
                </c:pt>
                <c:pt idx="22">
                  <c:v>1398-04</c:v>
                </c:pt>
                <c:pt idx="23">
                  <c:v>1398-05</c:v>
                </c:pt>
                <c:pt idx="24">
                  <c:v>1398-06</c:v>
                </c:pt>
                <c:pt idx="25">
                  <c:v>1398-07</c:v>
                </c:pt>
              </c:strCache>
            </c:strRef>
          </c:cat>
          <c:val>
            <c:numRef>
              <c:f>Sheet8!$D$2:$D$27</c:f>
              <c:numCache>
                <c:formatCode>General</c:formatCode>
                <c:ptCount val="26"/>
                <c:pt idx="0">
                  <c:v>4.1833533493123992E-2</c:v>
                </c:pt>
                <c:pt idx="1">
                  <c:v>5.3607023090678687E-3</c:v>
                </c:pt>
                <c:pt idx="2">
                  <c:v>0.11231814166364672</c:v>
                </c:pt>
                <c:pt idx="3">
                  <c:v>0.10978782591973647</c:v>
                </c:pt>
                <c:pt idx="4">
                  <c:v>0.11128489245096215</c:v>
                </c:pt>
                <c:pt idx="5">
                  <c:v>0.34927479610346379</c:v>
                </c:pt>
                <c:pt idx="6">
                  <c:v>0.33434978481604155</c:v>
                </c:pt>
                <c:pt idx="7">
                  <c:v>0.16761024363440424</c:v>
                </c:pt>
                <c:pt idx="8">
                  <c:v>6.5909857378398676E-2</c:v>
                </c:pt>
                <c:pt idx="9">
                  <c:v>9.8767929239485186E-2</c:v>
                </c:pt>
                <c:pt idx="10">
                  <c:v>0.30308104456602614</c:v>
                </c:pt>
                <c:pt idx="11">
                  <c:v>5.6552280179652886E-2</c:v>
                </c:pt>
                <c:pt idx="12">
                  <c:v>2.1008638918179535E-2</c:v>
                </c:pt>
                <c:pt idx="13">
                  <c:v>0.12202443664743227</c:v>
                </c:pt>
                <c:pt idx="14">
                  <c:v>4.1018593033217692E-2</c:v>
                </c:pt>
                <c:pt idx="15">
                  <c:v>5.9746173854115008E-2</c:v>
                </c:pt>
                <c:pt idx="16">
                  <c:v>0.44218491417477002</c:v>
                </c:pt>
                <c:pt idx="17">
                  <c:v>0.20575639784894373</c:v>
                </c:pt>
                <c:pt idx="18">
                  <c:v>0.10951094416315464</c:v>
                </c:pt>
                <c:pt idx="19">
                  <c:v>0.12939963392874104</c:v>
                </c:pt>
                <c:pt idx="20">
                  <c:v>0.10269172878599954</c:v>
                </c:pt>
                <c:pt idx="21">
                  <c:v>1.3264380316246878</c:v>
                </c:pt>
                <c:pt idx="22">
                  <c:v>0.10432497840033332</c:v>
                </c:pt>
                <c:pt idx="23">
                  <c:v>2.1662572481472936E-2</c:v>
                </c:pt>
                <c:pt idx="24">
                  <c:v>1.3823144949284865E-2</c:v>
                </c:pt>
                <c:pt idx="25">
                  <c:v>1.2944152163779957E-3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02-4F79-96CE-589BEBC0D5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169662320"/>
        <c:axId val="169637776"/>
      </c:barChart>
      <c:lineChart>
        <c:grouping val="standard"/>
        <c:varyColors val="0"/>
        <c:ser>
          <c:idx val="0"/>
          <c:order val="0"/>
          <c:tx>
            <c:strRef>
              <c:f>Sheet8!$B$1</c:f>
              <c:strCache>
                <c:ptCount val="1"/>
                <c:pt idx="0">
                  <c:v>درآمد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Sheet8!$A$2:$A$27</c:f>
              <c:strCache>
                <c:ptCount val="26"/>
                <c:pt idx="0">
                  <c:v>1396-06</c:v>
                </c:pt>
                <c:pt idx="1">
                  <c:v>1396-07</c:v>
                </c:pt>
                <c:pt idx="2">
                  <c:v>1396-08</c:v>
                </c:pt>
                <c:pt idx="3">
                  <c:v>1396-09</c:v>
                </c:pt>
                <c:pt idx="4">
                  <c:v>1396-10</c:v>
                </c:pt>
                <c:pt idx="5">
                  <c:v>1396-11</c:v>
                </c:pt>
                <c:pt idx="6">
                  <c:v>1396-12</c:v>
                </c:pt>
                <c:pt idx="7">
                  <c:v>1397-01</c:v>
                </c:pt>
                <c:pt idx="8">
                  <c:v>1397-02</c:v>
                </c:pt>
                <c:pt idx="9">
                  <c:v>1397-03</c:v>
                </c:pt>
                <c:pt idx="10">
                  <c:v>1397-04</c:v>
                </c:pt>
                <c:pt idx="11">
                  <c:v>1397-05</c:v>
                </c:pt>
                <c:pt idx="12">
                  <c:v>1397-06</c:v>
                </c:pt>
                <c:pt idx="13">
                  <c:v>1397-07</c:v>
                </c:pt>
                <c:pt idx="14">
                  <c:v>1397-08</c:v>
                </c:pt>
                <c:pt idx="15">
                  <c:v>1397-09</c:v>
                </c:pt>
                <c:pt idx="16">
                  <c:v>1397-10</c:v>
                </c:pt>
                <c:pt idx="17">
                  <c:v>1397-11</c:v>
                </c:pt>
                <c:pt idx="18">
                  <c:v>1397-12</c:v>
                </c:pt>
                <c:pt idx="19">
                  <c:v>1398-01</c:v>
                </c:pt>
                <c:pt idx="20">
                  <c:v>1398-02</c:v>
                </c:pt>
                <c:pt idx="21">
                  <c:v>1398-03</c:v>
                </c:pt>
                <c:pt idx="22">
                  <c:v>1398-04</c:v>
                </c:pt>
                <c:pt idx="23">
                  <c:v>1398-05</c:v>
                </c:pt>
                <c:pt idx="24">
                  <c:v>1398-06</c:v>
                </c:pt>
                <c:pt idx="25">
                  <c:v>1398-07</c:v>
                </c:pt>
              </c:strCache>
            </c:strRef>
          </c:cat>
          <c:val>
            <c:numRef>
              <c:f>Sheet8!$B$2:$B$27</c:f>
              <c:numCache>
                <c:formatCode>General</c:formatCode>
                <c:ptCount val="26"/>
                <c:pt idx="0">
                  <c:v>186017000000</c:v>
                </c:pt>
                <c:pt idx="1">
                  <c:v>15317500000</c:v>
                </c:pt>
                <c:pt idx="2">
                  <c:v>287372763009</c:v>
                </c:pt>
                <c:pt idx="3">
                  <c:v>191654844888</c:v>
                </c:pt>
                <c:pt idx="4">
                  <c:v>227372254067</c:v>
                </c:pt>
                <c:pt idx="5">
                  <c:v>444373211036</c:v>
                </c:pt>
                <c:pt idx="6">
                  <c:v>876035266274</c:v>
                </c:pt>
                <c:pt idx="7">
                  <c:v>236087834000</c:v>
                </c:pt>
                <c:pt idx="8">
                  <c:v>108923171987</c:v>
                </c:pt>
                <c:pt idx="9">
                  <c:v>117512916000</c:v>
                </c:pt>
                <c:pt idx="10">
                  <c:v>564077587767</c:v>
                </c:pt>
                <c:pt idx="11">
                  <c:v>194890028893</c:v>
                </c:pt>
                <c:pt idx="12">
                  <c:v>75124981400</c:v>
                </c:pt>
                <c:pt idx="13">
                  <c:v>622615795477</c:v>
                </c:pt>
                <c:pt idx="14">
                  <c:v>154260314000</c:v>
                </c:pt>
                <c:pt idx="15">
                  <c:v>242574041111</c:v>
                </c:pt>
                <c:pt idx="16">
                  <c:v>1144999612754</c:v>
                </c:pt>
                <c:pt idx="17">
                  <c:v>445159987000</c:v>
                </c:pt>
                <c:pt idx="18">
                  <c:v>512869471400</c:v>
                </c:pt>
                <c:pt idx="19">
                  <c:v>195402578720</c:v>
                </c:pt>
                <c:pt idx="20">
                  <c:v>368674683384</c:v>
                </c:pt>
                <c:pt idx="21">
                  <c:v>1599269380000</c:v>
                </c:pt>
                <c:pt idx="22">
                  <c:v>247703016919</c:v>
                </c:pt>
                <c:pt idx="23">
                  <c:v>76255646640</c:v>
                </c:pt>
                <c:pt idx="24">
                  <c:v>35950807000</c:v>
                </c:pt>
                <c:pt idx="25">
                  <c:v>6900000000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E02-4F79-96CE-589BEBC0D544}"/>
            </c:ext>
          </c:extLst>
        </c:ser>
        <c:ser>
          <c:idx val="1"/>
          <c:order val="1"/>
          <c:tx>
            <c:strRef>
              <c:f>Sheet8!$C$1</c:f>
              <c:strCache>
                <c:ptCount val="1"/>
                <c:pt idx="0">
                  <c:v>هزینه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strRef>
              <c:f>Sheet8!$A$2:$A$27</c:f>
              <c:strCache>
                <c:ptCount val="26"/>
                <c:pt idx="0">
                  <c:v>1396-06</c:v>
                </c:pt>
                <c:pt idx="1">
                  <c:v>1396-07</c:v>
                </c:pt>
                <c:pt idx="2">
                  <c:v>1396-08</c:v>
                </c:pt>
                <c:pt idx="3">
                  <c:v>1396-09</c:v>
                </c:pt>
                <c:pt idx="4">
                  <c:v>1396-10</c:v>
                </c:pt>
                <c:pt idx="5">
                  <c:v>1396-11</c:v>
                </c:pt>
                <c:pt idx="6">
                  <c:v>1396-12</c:v>
                </c:pt>
                <c:pt idx="7">
                  <c:v>1397-01</c:v>
                </c:pt>
                <c:pt idx="8">
                  <c:v>1397-02</c:v>
                </c:pt>
                <c:pt idx="9">
                  <c:v>1397-03</c:v>
                </c:pt>
                <c:pt idx="10">
                  <c:v>1397-04</c:v>
                </c:pt>
                <c:pt idx="11">
                  <c:v>1397-05</c:v>
                </c:pt>
                <c:pt idx="12">
                  <c:v>1397-06</c:v>
                </c:pt>
                <c:pt idx="13">
                  <c:v>1397-07</c:v>
                </c:pt>
                <c:pt idx="14">
                  <c:v>1397-08</c:v>
                </c:pt>
                <c:pt idx="15">
                  <c:v>1397-09</c:v>
                </c:pt>
                <c:pt idx="16">
                  <c:v>1397-10</c:v>
                </c:pt>
                <c:pt idx="17">
                  <c:v>1397-11</c:v>
                </c:pt>
                <c:pt idx="18">
                  <c:v>1397-12</c:v>
                </c:pt>
                <c:pt idx="19">
                  <c:v>1398-01</c:v>
                </c:pt>
                <c:pt idx="20">
                  <c:v>1398-02</c:v>
                </c:pt>
                <c:pt idx="21">
                  <c:v>1398-03</c:v>
                </c:pt>
                <c:pt idx="22">
                  <c:v>1398-04</c:v>
                </c:pt>
                <c:pt idx="23">
                  <c:v>1398-05</c:v>
                </c:pt>
                <c:pt idx="24">
                  <c:v>1398-06</c:v>
                </c:pt>
                <c:pt idx="25">
                  <c:v>1398-07</c:v>
                </c:pt>
              </c:strCache>
            </c:strRef>
          </c:cat>
          <c:val>
            <c:numRef>
              <c:f>Sheet8!$C$2:$C$27</c:f>
              <c:numCache>
                <c:formatCode>General</c:formatCode>
                <c:ptCount val="26"/>
                <c:pt idx="0">
                  <c:v>4446600238313</c:v>
                </c:pt>
                <c:pt idx="1">
                  <c:v>2857368142620</c:v>
                </c:pt>
                <c:pt idx="2">
                  <c:v>2558560520611</c:v>
                </c:pt>
                <c:pt idx="3">
                  <c:v>1745683943392</c:v>
                </c:pt>
                <c:pt idx="4">
                  <c:v>2043154727109</c:v>
                </c:pt>
                <c:pt idx="5">
                  <c:v>1272273911526</c:v>
                </c:pt>
                <c:pt idx="6">
                  <c:v>2620116136028</c:v>
                </c:pt>
                <c:pt idx="7">
                  <c:v>1408552537606</c:v>
                </c:pt>
                <c:pt idx="8">
                  <c:v>1652608218550</c:v>
                </c:pt>
                <c:pt idx="9">
                  <c:v>1189788192431</c:v>
                </c:pt>
                <c:pt idx="10">
                  <c:v>1861144396459</c:v>
                </c:pt>
                <c:pt idx="11">
                  <c:v>3446192236173</c:v>
                </c:pt>
                <c:pt idx="12">
                  <c:v>3575909019741</c:v>
                </c:pt>
                <c:pt idx="13">
                  <c:v>5102386149718</c:v>
                </c:pt>
                <c:pt idx="14">
                  <c:v>3760741229595</c:v>
                </c:pt>
                <c:pt idx="15">
                  <c:v>4060076578348</c:v>
                </c:pt>
                <c:pt idx="16">
                  <c:v>2589413559915</c:v>
                </c:pt>
                <c:pt idx="17">
                  <c:v>2163529259133</c:v>
                </c:pt>
                <c:pt idx="18">
                  <c:v>4683271387341</c:v>
                </c:pt>
                <c:pt idx="19">
                  <c:v>1510070568110</c:v>
                </c:pt>
                <c:pt idx="20">
                  <c:v>3590110788302</c:v>
                </c:pt>
                <c:pt idx="21">
                  <c:v>1205687217850</c:v>
                </c:pt>
                <c:pt idx="22">
                  <c:v>2374340457263</c:v>
                </c:pt>
                <c:pt idx="23">
                  <c:v>3520156560594</c:v>
                </c:pt>
                <c:pt idx="24">
                  <c:v>2600769009650</c:v>
                </c:pt>
                <c:pt idx="25">
                  <c:v>5330592465768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E02-4F79-96CE-589BEBC0D54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69651088"/>
        <c:axId val="169634448"/>
      </c:lineChart>
      <c:catAx>
        <c:axId val="169651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ea typeface="+mn-ea"/>
                <a:cs typeface="IRANSans" panose="020B0506030804020204" pitchFamily="34" charset="-78"/>
              </a:defRPr>
            </a:pPr>
            <a:endParaRPr lang="fa-IR"/>
          </a:p>
        </c:txPr>
        <c:crossAx val="169634448"/>
        <c:crosses val="autoZero"/>
        <c:auto val="1"/>
        <c:lblAlgn val="ctr"/>
        <c:lblOffset val="100"/>
        <c:noMultiLvlLbl val="0"/>
      </c:catAx>
      <c:valAx>
        <c:axId val="169634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ea typeface="+mn-ea"/>
                <a:cs typeface="IRANSans" panose="020B0506030804020204" pitchFamily="34" charset="-78"/>
              </a:defRPr>
            </a:pPr>
            <a:endParaRPr lang="fa-IR"/>
          </a:p>
        </c:txPr>
        <c:crossAx val="169651088"/>
        <c:crosses val="autoZero"/>
        <c:crossBetween val="between"/>
      </c:valAx>
      <c:valAx>
        <c:axId val="169637776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ea typeface="+mn-ea"/>
                <a:cs typeface="IRANSans" panose="020B0506030804020204" pitchFamily="34" charset="-78"/>
              </a:defRPr>
            </a:pPr>
            <a:endParaRPr lang="fa-IR"/>
          </a:p>
        </c:txPr>
        <c:crossAx val="169662320"/>
        <c:crosses val="max"/>
        <c:crossBetween val="between"/>
      </c:valAx>
      <c:catAx>
        <c:axId val="16966232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6963777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0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IRANSans" panose="020B0506030804020204" pitchFamily="34" charset="-78"/>
              <a:ea typeface="+mn-ea"/>
              <a:cs typeface="IRANSans" panose="020B0506030804020204" pitchFamily="34" charset="-78"/>
            </a:defRPr>
          </a:pPr>
          <a:endParaRPr lang="fa-IR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 sz="1000">
          <a:latin typeface="IRANSans" panose="020B0506030804020204" pitchFamily="34" charset="-78"/>
          <a:cs typeface="IRANSans" panose="020B0506030804020204" pitchFamily="34" charset="-78"/>
        </a:defRPr>
      </a:pPr>
      <a:endParaRPr lang="fa-I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Sheet4!$A$2:$A$40</cx:f>
        <cx:lvl ptCount="39">
          <cx:pt idx="0">برج میلاد تهران</cx:pt>
          <cx:pt idx="1">سازمان املاک و مستغلات</cx:pt>
          <cx:pt idx="2">سازمان بازنشستگی</cx:pt>
          <cx:pt idx="3">سازمان بهشت زهرا</cx:pt>
          <cx:pt idx="4">سازمان پایانه ها و پارک سوارها</cx:pt>
          <cx:pt idx="5">سازمان خدمات اجتماعی</cx:pt>
          <cx:pt idx="6">سازمان زیبا سازی شهر تهران</cx:pt>
          <cx:pt idx="7">سازمان فرهنگی هنری شهرداری تهران</cx:pt>
          <cx:pt idx="8">سازمان فناوری اطلاعات و ارتباطات</cx:pt>
          <cx:pt idx="9">سازمان مدیریت پسماند</cx:pt>
          <cx:pt idx="10">سازمان مدیریت میادین میوه و تره بار</cx:pt>
          <cx:pt idx="11">سازمان مدیریت و نظارت بر تاکسیرانی شهر تهران</cx:pt>
          <cx:pt idx="12">سازمان ورزش</cx:pt>
          <cx:pt idx="13">ستاد مرکزی معاینه فنی خودرو تهران</cx:pt>
          <cx:pt idx="14">شرکت بهره برداری راه آهن شهری تهران و حومه</cx:pt>
          <cx:pt idx="15">شرکت رایانه شهر</cx:pt>
          <cx:pt idx="16">شرکت ساماندهی مشاغل (سهامی خاص)</cx:pt>
          <cx:pt idx="17">شرکت شهر سالم</cx:pt>
          <cx:pt idx="18">شرکت کنترل ترافیک</cx:pt>
          <cx:pt idx="19">شرکت نوسازی عباس آباد</cx:pt>
          <cx:pt idx="20">شهرداری منطقه 10</cx:pt>
          <cx:pt idx="21">شهرداری منطقه 12</cx:pt>
          <cx:pt idx="22">شهرداری منطقه 13</cx:pt>
          <cx:pt idx="23">شهرداری منطقه 14</cx:pt>
          <cx:pt idx="24">شهرداری منطقه 15</cx:pt>
          <cx:pt idx="25">شهرداری منطقه 16</cx:pt>
          <cx:pt idx="26">شهرداری منطقه 17</cx:pt>
          <cx:pt idx="27">شهرداری منطقه 18</cx:pt>
          <cx:pt idx="28">شهرداری منطقه 19</cx:pt>
          <cx:pt idx="29">شهرداری منطقه 2</cx:pt>
          <cx:pt idx="30">شهرداری منطقه 20</cx:pt>
          <cx:pt idx="31">شهرداری منطقه 21</cx:pt>
          <cx:pt idx="32">شهرداری منطقه 22</cx:pt>
          <cx:pt idx="33">شهرداری منطقه 3</cx:pt>
          <cx:pt idx="34">شهرداری منطقه 5</cx:pt>
          <cx:pt idx="35">شهرداری منطقه 6</cx:pt>
          <cx:pt idx="36">شهرداری منطقه 7</cx:pt>
          <cx:pt idx="37">شهرداری منطقه 9</cx:pt>
          <cx:pt idx="38">موسسه فناوران شهر تهران</cx:pt>
        </cx:lvl>
      </cx:strDim>
      <cx:numDim type="size">
        <cx:f>Sheet4!$B$2:$B$40</cx:f>
        <cx:lvl ptCount="39" formatCode="General">
          <cx:pt idx="0">22023680009</cx:pt>
          <cx:pt idx="1">1736081797539</cx:pt>
          <cx:pt idx="2">106643400000</cx:pt>
          <cx:pt idx="3">115052688168</cx:pt>
          <cx:pt idx="4">350199814000</cx:pt>
          <cx:pt idx="5">7992000000</cx:pt>
          <cx:pt idx="6">2071021311863</cx:pt>
          <cx:pt idx="7">23039142000</cx:pt>
          <cx:pt idx="8">415511221803</cx:pt>
          <cx:pt idx="9">193248000000</cx:pt>
          <cx:pt idx="10">29592288888</cx:pt>
          <cx:pt idx="11">14114160000</cx:pt>
          <cx:pt idx="12">226487882000</cx:pt>
          <cx:pt idx="13">284490000000</cx:pt>
          <cx:pt idx="14">612778336384</cx:pt>
          <cx:pt idx="15">250018056820</cx:pt>
          <cx:pt idx="16">314799299928</cx:pt>
          <cx:pt idx="17">137754640000</cx:pt>
          <cx:pt idx="18">189662643324</cx:pt>
          <cx:pt idx="19">68446713000</cx:pt>
          <cx:pt idx="20">179741640000</cx:pt>
          <cx:pt idx="21">52657000000</cx:pt>
          <cx:pt idx="22">8388750000</cx:pt>
          <cx:pt idx="23">4388400000</cx:pt>
          <cx:pt idx="24">166445880000</cx:pt>
          <cx:pt idx="25">79680000000</cx:pt>
          <cx:pt idx="26">38604000000</cx:pt>
          <cx:pt idx="27">55743840000</cx:pt>
          <cx:pt idx="28">85089480000</cx:pt>
          <cx:pt idx="29">607761199988</cx:pt>
          <cx:pt idx="30">43440000000</cx:pt>
          <cx:pt idx="31">1500000000</cx:pt>
          <cx:pt idx="32">6540000000</cx:pt>
          <cx:pt idx="33">3520000000</cx:pt>
          <cx:pt idx="34">242512900012</cx:pt>
          <cx:pt idx="35">307200000000</cx:pt>
          <cx:pt idx="36">70584000000</cx:pt>
          <cx:pt idx="37">38865528000</cx:pt>
          <cx:pt idx="38">15775000000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 sz="1800">
                <a:solidFill>
                  <a:schemeClr val="bg1"/>
                </a:solidFill>
                <a:latin typeface="IranNastaliq" panose="02020505000000020003" pitchFamily="18" charset="0"/>
                <a:ea typeface="IranNastaliq" panose="02020505000000020003" pitchFamily="18" charset="0"/>
                <a:cs typeface="IranNastaliq" panose="02020505000000020003" pitchFamily="18" charset="0"/>
              </a:defRPr>
            </a:pPr>
            <a:r>
              <a:rPr lang="fa-IR" sz="180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</a:t>
            </a:r>
            <a:endParaRPr lang="fa-IR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cx:rich>
      </cx:tx>
    </cx:title>
    <cx:plotArea>
      <cx:plotAreaRegion>
        <cx:series layoutId="treemap" uniqueId="{7558DBED-A9E5-41A7-A33E-CEB887ABFF9B}">
          <cx:tx>
            <cx:txData>
              <cx:f>Sheet4!$B$1</cx:f>
              <cx:v>Sum of مبلغ نهایی قرارداد (ریال)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Sheet4!$D$2:$D$75</cx:f>
        <cx:lvl ptCount="74">
          <cx:pt idx="0">اداره کل امور مالی</cx:pt>
          <cx:pt idx="1">برج میلاد تهران</cx:pt>
          <cx:pt idx="2">خدماتی کالای شهروند</cx:pt>
          <cx:pt idx="3">سازمان آتش نشانی و خدمات ایمنی</cx:pt>
          <cx:pt idx="4">سازمان املاک و مستغلات</cx:pt>
          <cx:pt idx="5">سازمان بازنشستگی</cx:pt>
          <cx:pt idx="6">سازمان بوستانها و فضای سبز شهر تهران</cx:pt>
          <cx:pt idx="7">سازمان بهشت زهرا</cx:pt>
          <cx:pt idx="8">سازمان پایانه ها و پارک سوارها</cx:pt>
          <cx:pt idx="9">سازمان پیشگیری و مدیریت بحران شهر تهران</cx:pt>
          <cx:pt idx="10">سازمان حمل و نقل و ترافیک</cx:pt>
          <cx:pt idx="11">سازمان خدمات اجتماعی</cx:pt>
          <cx:pt idx="12">سازمان رفاه ، خدمات و مشارکت های اجتماعی</cx:pt>
          <cx:pt idx="13">سازمان زیبا سازی شهر تهران</cx:pt>
          <cx:pt idx="14">سازمان سرمایه گذاری و مشارکت مردمی</cx:pt>
          <cx:pt idx="15">سازمان عمرانی مناطق شهرداری تهران</cx:pt>
          <cx:pt idx="16">سازمان فناوری اطلاعات و ارتباطات</cx:pt>
          <cx:pt idx="17">سازمان مدیریت پسماند</cx:pt>
          <cx:pt idx="18">سازمان مدیریت میادین میوه و تره بار</cx:pt>
          <cx:pt idx="19">سازمان مدیریت و نظارت بر تاکسیرانی شهر تهران</cx:pt>
          <cx:pt idx="20">سازمان مشاور فنی و مهندسی</cx:pt>
          <cx:pt idx="21">سازمان مهندسی و عمران شهر تهران</cx:pt>
          <cx:pt idx="22">سازمان میادین میوه و تره بار</cx:pt>
          <cx:pt idx="23">سازمان نوسازی شهر تهران</cx:pt>
          <cx:pt idx="24">سازمان ورزش</cx:pt>
          <cx:pt idx="25">ستاد مرکزی معاینه فنی خودرو تهران</cx:pt>
          <cx:pt idx="26">ستادشرکت واحد اتوبوسرانی</cx:pt>
          <cx:pt idx="27">شرکت بهره برداری راه آهن شهری تهران و حومه</cx:pt>
          <cx:pt idx="28">شرکت بهره‌برداری نمایشگاههای بین‌المللی شهر آفتاب</cx:pt>
          <cx:pt idx="29">شرکت پیام رسا</cx:pt>
          <cx:pt idx="30">شرکت توسعه فضاهای فرهنگی</cx:pt>
          <cx:pt idx="31">شرکت خاکریز آب</cx:pt>
          <cx:pt idx="32">شرکت راه آهن شهری تهران و حومه (مترو)</cx:pt>
          <cx:pt idx="33">شرکت رایانه شهر</cx:pt>
          <cx:pt idx="34">شرکت ساماندهی مشاغل (سهامی خاص)</cx:pt>
          <cx:pt idx="35">شرکت شهر سالم</cx:pt>
          <cx:pt idx="36">شرکت شهربان و حریم بان</cx:pt>
          <cx:pt idx="37">شرکت شهربان و حریم بان *سهامی خاص*</cx:pt>
          <cx:pt idx="38">شرکت کنترل ترافیک</cx:pt>
          <cx:pt idx="39">شرکت کنترل کیفیت هوا</cx:pt>
          <cx:pt idx="40">شرکت نوسازی عباس آباد</cx:pt>
          <cx:pt idx="41">شرکت واحد- سامانه 2</cx:pt>
          <cx:pt idx="42">شرکت واحد- سامانه 3</cx:pt>
          <cx:pt idx="43">شرکت واحد - سامانه 1</cx:pt>
          <cx:pt idx="44">شرکت واحد - سامانه 4</cx:pt>
          <cx:pt idx="45">شرکت واحد - سامانه 5</cx:pt>
          <cx:pt idx="46">شرکت واحد - سامانه 6</cx:pt>
          <cx:pt idx="47">شرکت یادمان سازه *سهامی خاص*</cx:pt>
          <cx:pt idx="48">شهرداری منطقه 1</cx:pt>
          <cx:pt idx="49">شهرداری منطقه 10</cx:pt>
          <cx:pt idx="50">شهرداری منطقه 11</cx:pt>
          <cx:pt idx="51">شهرداری منطقه 12</cx:pt>
          <cx:pt idx="52">شهرداری منطقه 13</cx:pt>
          <cx:pt idx="53">شهرداری منطقه 14</cx:pt>
          <cx:pt idx="54">شهرداری منطقه 15</cx:pt>
          <cx:pt idx="55">شهرداری منطقه 16</cx:pt>
          <cx:pt idx="56">شهرداری منطقه 17</cx:pt>
          <cx:pt idx="57">شهرداری منطقه 18</cx:pt>
          <cx:pt idx="58">شهرداری منطقه 19</cx:pt>
          <cx:pt idx="59">شهرداری منطقه 2</cx:pt>
          <cx:pt idx="60">شهرداری منطقه 20</cx:pt>
          <cx:pt idx="61">شهرداری منطقه 21</cx:pt>
          <cx:pt idx="62">شهرداری منطقه 22</cx:pt>
          <cx:pt idx="63">شهرداری منطقه 3</cx:pt>
          <cx:pt idx="64">شهرداری منطقه 4</cx:pt>
          <cx:pt idx="65">شهرداری منطقه 5</cx:pt>
          <cx:pt idx="66">شهرداری منطقه 6</cx:pt>
          <cx:pt idx="67">شهرداری منطقه 7</cx:pt>
          <cx:pt idx="68">شهرداری منطقه 8</cx:pt>
          <cx:pt idx="69">شهرداری منطقه 9</cx:pt>
          <cx:pt idx="70">مرکز مطالعات و برنامه ریزی</cx:pt>
          <cx:pt idx="71">موسسه فناوران شهر تهران</cx:pt>
          <cx:pt idx="72">یگان حفاظت شهرداری تهران</cx:pt>
        </cx:lvl>
      </cx:strDim>
      <cx:numDim type="size">
        <cx:f>Sheet4!$E$2:$E$75</cx:f>
        <cx:lvl ptCount="74" formatCode="General">
          <cx:pt idx="0">18000000000</cx:pt>
          <cx:pt idx="1">239943830283</cx:pt>
          <cx:pt idx="2">256194933086</cx:pt>
          <cx:pt idx="3">1109548019319</cx:pt>
          <cx:pt idx="4">91608400000</cx:pt>
          <cx:pt idx="5">894781208485</cx:pt>
          <cx:pt idx="6">1493022075739</cx:pt>
          <cx:pt idx="7">2429999608262</cx:pt>
          <cx:pt idx="8">1036588249329</cx:pt>
          <cx:pt idx="9">439900626483</cx:pt>
          <cx:pt idx="10">987651956500</cx:pt>
          <cx:pt idx="11">264599128253</cx:pt>
          <cx:pt idx="12">83735143494</cx:pt>
          <cx:pt idx="13">1469739834533</cx:pt>
          <cx:pt idx="14">28367486609</cx:pt>
          <cx:pt idx="15">1126232809984</cx:pt>
          <cx:pt idx="16">1561661210293</cx:pt>
          <cx:pt idx="17">1613418079610</cx:pt>
          <cx:pt idx="18">872283763917</cx:pt>
          <cx:pt idx="19">638253103785</cx:pt>
          <cx:pt idx="20">212244865917</cx:pt>
          <cx:pt idx="21">2773927152895</cx:pt>
          <cx:pt idx="22">2280000000</cx:pt>
          <cx:pt idx="23">6118157191956</cx:pt>
          <cx:pt idx="24">1077918167524</cx:pt>
          <cx:pt idx="25">32690000000</cx:pt>
          <cx:pt idx="26">1013215797818</cx:pt>
          <cx:pt idx="27">3980556429441</cx:pt>
          <cx:pt idx="28">194060428379</cx:pt>
          <cx:pt idx="29">12468000000</cx:pt>
          <cx:pt idx="30">86640104000</cx:pt>
          <cx:pt idx="31">34719714758</cx:pt>
          <cx:pt idx="32">4315000000</cx:pt>
          <cx:pt idx="33">11482419950</cx:pt>
          <cx:pt idx="34">119517770034</cx:pt>
          <cx:pt idx="35">256644121153</cx:pt>
          <cx:pt idx="36">1384410027232</cx:pt>
          <cx:pt idx="37">16927325913</cx:pt>
          <cx:pt idx="38">1294093251649</cx:pt>
          <cx:pt idx="39">73800704155</cx:pt>
          <cx:pt idx="40">2351521453941</cx:pt>
          <cx:pt idx="41">297435469355</cx:pt>
          <cx:pt idx="42">595646420833</cx:pt>
          <cx:pt idx="43">292662184685</cx:pt>
          <cx:pt idx="44">186271756026</cx:pt>
          <cx:pt idx="45">951132900244</cx:pt>
          <cx:pt idx="46">607431873021</cx:pt>
          <cx:pt idx="47">65841280751</cx:pt>
          <cx:pt idx="48">2121562739143</cx:pt>
          <cx:pt idx="49">851912988025</cx:pt>
          <cx:pt idx="50">1232021733212</cx:pt>
          <cx:pt idx="51">2422736467942</cx:pt>
          <cx:pt idx="52">1467541163422</cx:pt>
          <cx:pt idx="53">1194346319268</cx:pt>
          <cx:pt idx="54">2028146772412</cx:pt>
          <cx:pt idx="55">1398212908821</cx:pt>
          <cx:pt idx="56">958652208009</cx:pt>
          <cx:pt idx="57">2151829135036</cx:pt>
          <cx:pt idx="58">1666531445674</cx:pt>
          <cx:pt idx="59">2317385490701</cx:pt>
          <cx:pt idx="60">3017678040488</cx:pt>
          <cx:pt idx="61">1896688906168</cx:pt>
          <cx:pt idx="62">2154028740240</cx:pt>
          <cx:pt idx="63">2147264259732</cx:pt>
          <cx:pt idx="64">2449028208924</cx:pt>
          <cx:pt idx="65">2919898970048</cx:pt>
          <cx:pt idx="66">1938987199682</cx:pt>
          <cx:pt idx="67">1219842612884</cx:pt>
          <cx:pt idx="68">1128901722918</cx:pt>
          <cx:pt idx="69">1183919565550</cx:pt>
          <cx:pt idx="70">65114530982</cx:pt>
          <cx:pt idx="71">17600000000</cx:pt>
          <cx:pt idx="72">75760228000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>
                <a:solidFill>
                  <a:schemeClr val="bg1"/>
                </a:solidFill>
              </a:defRPr>
            </a:pPr>
            <a:r>
              <a:rPr lang="fa-IR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هزینه</a:t>
            </a:r>
          </a:p>
        </cx:rich>
      </cx:tx>
    </cx:title>
    <cx:plotArea>
      <cx:plotAreaRegion>
        <cx:series layoutId="treemap" uniqueId="{E53A8DC3-7788-4D05-B03B-4C3249180250}">
          <cx:tx>
            <cx:txData>
              <cx:f>Sheet4!$E$1</cx:f>
              <cx:v>Sum of مبلغ نهایی قرارداد (ریال)</cx:v>
            </cx:txData>
          </cx:tx>
          <cx:dataLabels pos="inEnd">
            <cx:visibility seriesName="0" categoryName="1" value="0"/>
          </cx:dataLabels>
          <cx:dataId val="0"/>
          <cx:layoutPr>
            <cx:parentLabelLayout val="overlapping"/>
          </cx:layoutPr>
        </cx:series>
      </cx:plotAreaRegion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>
    <cx:plotArea>
      <cx:plotAreaRegion/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Ex4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Sheet4!$A$2:$A$40</cx:f>
        <cx:lvl ptCount="39">
          <cx:pt idx="0">برج میلاد تهران</cx:pt>
          <cx:pt idx="1">سازمان املاک و مستغلات</cx:pt>
          <cx:pt idx="2">سازمان بازنشستگی</cx:pt>
          <cx:pt idx="3">سازمان بهشت زهرا</cx:pt>
          <cx:pt idx="4">سازمان پایانه ها و پارک سوارها</cx:pt>
          <cx:pt idx="5">سازمان خدمات اجتماعی</cx:pt>
          <cx:pt idx="6">سازمان زیبا سازی شهر تهران</cx:pt>
          <cx:pt idx="7">سازمان فرهنگی هنری شهرداری تهران</cx:pt>
          <cx:pt idx="8">سازمان فناوری اطلاعات و ارتباطات</cx:pt>
          <cx:pt idx="9">سازمان مدیریت پسماند</cx:pt>
          <cx:pt idx="10">سازمان مدیریت میادین میوه و تره بار</cx:pt>
          <cx:pt idx="11">سازمان مدیریت و نظارت بر تاکسیرانی شهر تهران</cx:pt>
          <cx:pt idx="12">سازمان ورزش</cx:pt>
          <cx:pt idx="13">ستاد مرکزی معاینه فنی خودرو تهران</cx:pt>
          <cx:pt idx="14">شرکت بهره برداری راه آهن شهری تهران و حومه</cx:pt>
          <cx:pt idx="15">شرکت رایانه شهر</cx:pt>
          <cx:pt idx="16">شرکت ساماندهی مشاغل (سهامی خاص)</cx:pt>
          <cx:pt idx="17">شرکت شهر سالم</cx:pt>
          <cx:pt idx="18">شرکت کنترل ترافیک</cx:pt>
          <cx:pt idx="19">شرکت نوسازی عباس آباد</cx:pt>
          <cx:pt idx="20">شهرداری منطقه 10</cx:pt>
          <cx:pt idx="21">شهرداری منطقه 12</cx:pt>
          <cx:pt idx="22">شهرداری منطقه 13</cx:pt>
          <cx:pt idx="23">شهرداری منطقه 14</cx:pt>
          <cx:pt idx="24">شهرداری منطقه 15</cx:pt>
          <cx:pt idx="25">شهرداری منطقه 16</cx:pt>
          <cx:pt idx="26">شهرداری منطقه 17</cx:pt>
          <cx:pt idx="27">شهرداری منطقه 18</cx:pt>
          <cx:pt idx="28">شهرداری منطقه 19</cx:pt>
          <cx:pt idx="29">شهرداری منطقه 2</cx:pt>
          <cx:pt idx="30">شهرداری منطقه 20</cx:pt>
          <cx:pt idx="31">شهرداری منطقه 21</cx:pt>
          <cx:pt idx="32">شهرداری منطقه 22</cx:pt>
          <cx:pt idx="33">شهرداری منطقه 3</cx:pt>
          <cx:pt idx="34">شهرداری منطقه 5</cx:pt>
          <cx:pt idx="35">شهرداری منطقه 6</cx:pt>
          <cx:pt idx="36">شهرداری منطقه 7</cx:pt>
          <cx:pt idx="37">شهرداری منطقه 9</cx:pt>
          <cx:pt idx="38">موسسه فناوران شهر تهران</cx:pt>
        </cx:lvl>
      </cx:strDim>
      <cx:numDim type="val">
        <cx:f>Sheet4!$B$2:$B$40</cx:f>
        <cx:lvl ptCount="39" formatCode="General">
          <cx:pt idx="0">22023680009</cx:pt>
          <cx:pt idx="1">1736081797539</cx:pt>
          <cx:pt idx="2">106643400000</cx:pt>
          <cx:pt idx="3">115052688168</cx:pt>
          <cx:pt idx="4">350199814000</cx:pt>
          <cx:pt idx="5">7992000000</cx:pt>
          <cx:pt idx="6">2071021311863</cx:pt>
          <cx:pt idx="7">23039142000</cx:pt>
          <cx:pt idx="8">415511221803</cx:pt>
          <cx:pt idx="9">193248000000</cx:pt>
          <cx:pt idx="10">29592288888</cx:pt>
          <cx:pt idx="11">14114160000</cx:pt>
          <cx:pt idx="12">226487882000</cx:pt>
          <cx:pt idx="13">284490000000</cx:pt>
          <cx:pt idx="14">612778336384</cx:pt>
          <cx:pt idx="15">250018056820</cx:pt>
          <cx:pt idx="16">314799299928</cx:pt>
          <cx:pt idx="17">137754640000</cx:pt>
          <cx:pt idx="18">189662643324</cx:pt>
          <cx:pt idx="19">68446713000</cx:pt>
          <cx:pt idx="20">179741640000</cx:pt>
          <cx:pt idx="21">52657000000</cx:pt>
          <cx:pt idx="22">8388750000</cx:pt>
          <cx:pt idx="23">4388400000</cx:pt>
          <cx:pt idx="24">166445880000</cx:pt>
          <cx:pt idx="25">79680000000</cx:pt>
          <cx:pt idx="26">38604000000</cx:pt>
          <cx:pt idx="27">55743840000</cx:pt>
          <cx:pt idx="28">85089480000</cx:pt>
          <cx:pt idx="29">607761199988</cx:pt>
          <cx:pt idx="30">43440000000</cx:pt>
          <cx:pt idx="31">1500000000</cx:pt>
          <cx:pt idx="32">6540000000</cx:pt>
          <cx:pt idx="33">3520000000</cx:pt>
          <cx:pt idx="34">242512900012</cx:pt>
          <cx:pt idx="35">307200000000</cx:pt>
          <cx:pt idx="36">70584000000</cx:pt>
          <cx:pt idx="37">38865528000</cx:pt>
          <cx:pt idx="38">15775000000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>
                <a:solidFill>
                  <a:schemeClr val="bg1"/>
                </a:solidFill>
                <a:latin typeface="IranNastaliq" panose="02020505000000020003" pitchFamily="18" charset="0"/>
                <a:ea typeface="IranNastaliq" panose="02020505000000020003" pitchFamily="18" charset="0"/>
                <a:cs typeface="IranNastaliq" panose="02020505000000020003" pitchFamily="18" charset="0"/>
              </a:defRPr>
            </a:pPr>
            <a:r>
              <a:rPr lang="fa-IR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</a:t>
            </a:r>
          </a:p>
        </cx:rich>
      </cx:tx>
    </cx:title>
    <cx:plotArea>
      <cx:plotAreaRegion>
        <cx:series layoutId="clusteredColumn" uniqueId="{7558DBED-A9E5-41A7-A33E-CEB887ABFF9B}">
          <cx:tx>
            <cx:txData>
              <cx:f>Sheet4!$B$1</cx:f>
              <cx:v>Sum of مبلغ نهایی قرارداد (ریال)</cx:v>
            </cx:txData>
          </cx:tx>
          <cx:dataPt idx="0">
            <cx:spPr>
              <a:solidFill>
                <a:schemeClr val="bg1"/>
              </a:solidFill>
            </cx:spPr>
          </cx:dataPt>
          <cx:dataPt idx="1">
            <cx:spPr>
              <a:solidFill>
                <a:schemeClr val="bg1"/>
              </a:solidFill>
            </cx:spPr>
          </cx:dataPt>
          <cx:dataId val="0"/>
          <cx:layoutPr>
            <cx:parentLabelLayout val="overlapping"/>
            <cx:aggregation/>
          </cx:layoutPr>
          <cx:axisId val="1"/>
        </cx:series>
        <cx:series layoutId="paretoLine" ownerIdx="0" uniqueId="{42CF566B-B6D7-45A3-AB2D-28D28F2B3825}">
          <cx:axisId val="2"/>
        </cx:series>
      </cx:plotAreaRegion>
      <cx:axis id="0">
        <cx:catScaling/>
        <cx:tickLabels/>
        <cx:txPr>
          <a:bodyPr spcFirstLastPara="1" vertOverflow="ellipsis" wrap="square" lIns="0" tIns="0" rIns="0" bIns="0" anchor="ctr" anchorCtr="1"/>
          <a:lstStyle/>
          <a:p>
            <a:pPr>
              <a:defRPr lang="en-US" sz="600" b="0" i="0" u="none" strike="noStrike" baseline="0">
                <a:solidFill>
                  <a:prstClr val="black">
                    <a:lumMod val="65000"/>
                    <a:lumOff val="3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a-IR" sz="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x:txPr>
      </cx:axis>
      <cx:axis id="1">
        <cx:valScaling/>
        <cx:tickLabels/>
      </cx:axis>
      <cx:axis id="2">
        <cx:valScaling max="1" min="0"/>
        <cx:units unit="percentage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hartEx5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Sheet4!$D$2:$D$75</cx:f>
        <cx:lvl ptCount="74">
          <cx:pt idx="0">اداره کل امور مالی</cx:pt>
          <cx:pt idx="1">برج میلاد تهران</cx:pt>
          <cx:pt idx="2">خدماتی کالای شهروند</cx:pt>
          <cx:pt idx="3">سازمان آتش نشانی و خدمات ایمنی</cx:pt>
          <cx:pt idx="4">سازمان املاک و مستغلات</cx:pt>
          <cx:pt idx="5">سازمان بازنشستگی</cx:pt>
          <cx:pt idx="6">سازمان بوستانها و فضای سبز شهر تهران</cx:pt>
          <cx:pt idx="7">سازمان بهشت زهرا</cx:pt>
          <cx:pt idx="8">سازمان پایانه ها و پارک سوارها</cx:pt>
          <cx:pt idx="9">سازمان پیشگیری و مدیریت بحران شهر تهران</cx:pt>
          <cx:pt idx="10">سازمان حمل و نقل و ترافیک</cx:pt>
          <cx:pt idx="11">سازمان خدمات اجتماعی</cx:pt>
          <cx:pt idx="12">سازمان رفاه ، خدمات و مشارکت های اجتماعی</cx:pt>
          <cx:pt idx="13">سازمان زیبا سازی شهر تهران</cx:pt>
          <cx:pt idx="14">سازمان سرمایه گذاری و مشارکت مردمی</cx:pt>
          <cx:pt idx="15">سازمان عمرانی مناطق شهرداری تهران</cx:pt>
          <cx:pt idx="16">سازمان فناوری اطلاعات و ارتباطات</cx:pt>
          <cx:pt idx="17">سازمان مدیریت پسماند</cx:pt>
          <cx:pt idx="18">سازمان مدیریت میادین میوه و تره بار</cx:pt>
          <cx:pt idx="19">سازمان مدیریت و نظارت بر تاکسیرانی شهر تهران</cx:pt>
          <cx:pt idx="20">سازمان مشاور فنی و مهندسی</cx:pt>
          <cx:pt idx="21">سازمان مهندسی و عمران شهر تهران</cx:pt>
          <cx:pt idx="22">سازمان میادین میوه و تره بار</cx:pt>
          <cx:pt idx="23">سازمان نوسازی شهر تهران</cx:pt>
          <cx:pt idx="24">سازمان ورزش</cx:pt>
          <cx:pt idx="25">ستاد مرکزی معاینه فنی خودرو تهران</cx:pt>
          <cx:pt idx="26">ستادشرکت واحد اتوبوسرانی</cx:pt>
          <cx:pt idx="27">شرکت بهره برداری راه آهن شهری تهران و حومه</cx:pt>
          <cx:pt idx="28">شرکت بهره‌برداری نمایشگاههای بین‌المللی شهر آفتاب</cx:pt>
          <cx:pt idx="29">شرکت پیام رسا</cx:pt>
          <cx:pt idx="30">شرکت توسعه فضاهای فرهنگی</cx:pt>
          <cx:pt idx="31">شرکت خاکریز آب</cx:pt>
          <cx:pt idx="32">شرکت راه آهن شهری تهران و حومه (مترو)</cx:pt>
          <cx:pt idx="33">شرکت رایانه شهر</cx:pt>
          <cx:pt idx="34">شرکت ساماندهی مشاغل (سهامی خاص)</cx:pt>
          <cx:pt idx="35">شرکت شهر سالم</cx:pt>
          <cx:pt idx="36">شرکت شهربان و حریم بان</cx:pt>
          <cx:pt idx="37">شرکت شهربان و حریم بان *سهامی خاص*</cx:pt>
          <cx:pt idx="38">شرکت کنترل ترافیک</cx:pt>
          <cx:pt idx="39">شرکت کنترل کیفیت هوا</cx:pt>
          <cx:pt idx="40">شرکت نوسازی عباس آباد</cx:pt>
          <cx:pt idx="41">شرکت واحد- سامانه 2</cx:pt>
          <cx:pt idx="42">شرکت واحد- سامانه 3</cx:pt>
          <cx:pt idx="43">شرکت واحد - سامانه 1</cx:pt>
          <cx:pt idx="44">شرکت واحد - سامانه 4</cx:pt>
          <cx:pt idx="45">شرکت واحد - سامانه 5</cx:pt>
          <cx:pt idx="46">شرکت واحد - سامانه 6</cx:pt>
          <cx:pt idx="47">شرکت یادمان سازه *سهامی خاص*</cx:pt>
          <cx:pt idx="48">شهرداری منطقه 1</cx:pt>
          <cx:pt idx="49">شهرداری منطقه 10</cx:pt>
          <cx:pt idx="50">شهرداری منطقه 11</cx:pt>
          <cx:pt idx="51">شهرداری منطقه 12</cx:pt>
          <cx:pt idx="52">شهرداری منطقه 13</cx:pt>
          <cx:pt idx="53">شهرداری منطقه 14</cx:pt>
          <cx:pt idx="54">شهرداری منطقه 15</cx:pt>
          <cx:pt idx="55">شهرداری منطقه 16</cx:pt>
          <cx:pt idx="56">شهرداری منطقه 17</cx:pt>
          <cx:pt idx="57">شهرداری منطقه 18</cx:pt>
          <cx:pt idx="58">شهرداری منطقه 19</cx:pt>
          <cx:pt idx="59">شهرداری منطقه 2</cx:pt>
          <cx:pt idx="60">شهرداری منطقه 20</cx:pt>
          <cx:pt idx="61">شهرداری منطقه 21</cx:pt>
          <cx:pt idx="62">شهرداری منطقه 22</cx:pt>
          <cx:pt idx="63">شهرداری منطقه 3</cx:pt>
          <cx:pt idx="64">شهرداری منطقه 4</cx:pt>
          <cx:pt idx="65">شهرداری منطقه 5</cx:pt>
          <cx:pt idx="66">شهرداری منطقه 6</cx:pt>
          <cx:pt idx="67">شهرداری منطقه 7</cx:pt>
          <cx:pt idx="68">شهرداری منطقه 8</cx:pt>
          <cx:pt idx="69">شهرداری منطقه 9</cx:pt>
          <cx:pt idx="70">مرکز مطالعات و برنامه ریزی</cx:pt>
          <cx:pt idx="71">موسسه فناوران شهر تهران</cx:pt>
          <cx:pt idx="72">یگان حفاظت شهرداری تهران</cx:pt>
        </cx:lvl>
      </cx:strDim>
      <cx:numDim type="val">
        <cx:f>Sheet4!$E$2:$E$75</cx:f>
        <cx:lvl ptCount="74" formatCode="General">
          <cx:pt idx="0">18000000000</cx:pt>
          <cx:pt idx="1">239943830283</cx:pt>
          <cx:pt idx="2">256194933086</cx:pt>
          <cx:pt idx="3">1109548019319</cx:pt>
          <cx:pt idx="4">91608400000</cx:pt>
          <cx:pt idx="5">894781208485</cx:pt>
          <cx:pt idx="6">1493022075739</cx:pt>
          <cx:pt idx="7">2429999608262</cx:pt>
          <cx:pt idx="8">1036588249329</cx:pt>
          <cx:pt idx="9">439900626483</cx:pt>
          <cx:pt idx="10">987651956500</cx:pt>
          <cx:pt idx="11">264599128253</cx:pt>
          <cx:pt idx="12">83735143494</cx:pt>
          <cx:pt idx="13">1469739834533</cx:pt>
          <cx:pt idx="14">28367486609</cx:pt>
          <cx:pt idx="15">1126232809984</cx:pt>
          <cx:pt idx="16">1561661210293</cx:pt>
          <cx:pt idx="17">1613418079610</cx:pt>
          <cx:pt idx="18">872283763917</cx:pt>
          <cx:pt idx="19">638253103785</cx:pt>
          <cx:pt idx="20">212244865917</cx:pt>
          <cx:pt idx="21">2773927152895</cx:pt>
          <cx:pt idx="22">2280000000</cx:pt>
          <cx:pt idx="23">6118157191956</cx:pt>
          <cx:pt idx="24">1077918167524</cx:pt>
          <cx:pt idx="25">32690000000</cx:pt>
          <cx:pt idx="26">1013215797818</cx:pt>
          <cx:pt idx="27">3980556429441</cx:pt>
          <cx:pt idx="28">194060428379</cx:pt>
          <cx:pt idx="29">12468000000</cx:pt>
          <cx:pt idx="30">86640104000</cx:pt>
          <cx:pt idx="31">34719714758</cx:pt>
          <cx:pt idx="32">4315000000</cx:pt>
          <cx:pt idx="33">11482419950</cx:pt>
          <cx:pt idx="34">119517770034</cx:pt>
          <cx:pt idx="35">256644121153</cx:pt>
          <cx:pt idx="36">1384410027232</cx:pt>
          <cx:pt idx="37">16927325913</cx:pt>
          <cx:pt idx="38">1294093251649</cx:pt>
          <cx:pt idx="39">73800704155</cx:pt>
          <cx:pt idx="40">2351521453941</cx:pt>
          <cx:pt idx="41">297435469355</cx:pt>
          <cx:pt idx="42">595646420833</cx:pt>
          <cx:pt idx="43">292662184685</cx:pt>
          <cx:pt idx="44">186271756026</cx:pt>
          <cx:pt idx="45">951132900244</cx:pt>
          <cx:pt idx="46">607431873021</cx:pt>
          <cx:pt idx="47">65841280751</cx:pt>
          <cx:pt idx="48">2121562739143</cx:pt>
          <cx:pt idx="49">851912988025</cx:pt>
          <cx:pt idx="50">1232021733212</cx:pt>
          <cx:pt idx="51">2422736467942</cx:pt>
          <cx:pt idx="52">1467541163422</cx:pt>
          <cx:pt idx="53">1194346319268</cx:pt>
          <cx:pt idx="54">2028146772412</cx:pt>
          <cx:pt idx="55">1398212908821</cx:pt>
          <cx:pt idx="56">958652208009</cx:pt>
          <cx:pt idx="57">2151829135036</cx:pt>
          <cx:pt idx="58">1666531445674</cx:pt>
          <cx:pt idx="59">2317385490701</cx:pt>
          <cx:pt idx="60">3017678040488</cx:pt>
          <cx:pt idx="61">1896688906168</cx:pt>
          <cx:pt idx="62">2154028740240</cx:pt>
          <cx:pt idx="63">2147264259732</cx:pt>
          <cx:pt idx="64">2449028208924</cx:pt>
          <cx:pt idx="65">2919898970048</cx:pt>
          <cx:pt idx="66">1938987199682</cx:pt>
          <cx:pt idx="67">1219842612884</cx:pt>
          <cx:pt idx="68">1128901722918</cx:pt>
          <cx:pt idx="69">1183919565550</cx:pt>
          <cx:pt idx="70">65114530982</cx:pt>
          <cx:pt idx="71">17600000000</cx:pt>
          <cx:pt idx="72">75760228000</cx:pt>
        </cx:lvl>
      </cx:numDim>
    </cx:data>
  </cx:chartData>
  <cx:chart>
    <cx:title pos="t" align="ctr" overlay="0">
      <cx:tx>
        <cx:rich>
          <a:bodyPr spcFirstLastPara="1" vertOverflow="ellipsis" wrap="square" lIns="0" tIns="0" rIns="0" bIns="0" anchor="ctr" anchorCtr="1"/>
          <a:lstStyle/>
          <a:p>
            <a:pPr algn="ctr">
              <a:defRPr>
                <a:solidFill>
                  <a:schemeClr val="bg1"/>
                </a:solidFill>
              </a:defRPr>
            </a:pPr>
            <a:r>
              <a:rPr lang="fa-IR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هزینه</a:t>
            </a:r>
          </a:p>
        </cx:rich>
      </cx:tx>
    </cx:title>
    <cx:plotArea>
      <cx:plotAreaRegion>
        <cx:series layoutId="clusteredColumn" uniqueId="{E53A8DC3-7788-4D05-B03B-4C3249180250}">
          <cx:tx>
            <cx:txData>
              <cx:f>Sheet4!$E$1</cx:f>
              <cx:v>Sum of مبلغ نهایی قرارداد (ریال)</cx:v>
            </cx:txData>
          </cx:tx>
          <cx:dataId val="0"/>
          <cx:layoutPr>
            <cx:parentLabelLayout val="overlapping"/>
            <cx:aggregation/>
          </cx:layoutPr>
          <cx:axisId val="1"/>
        </cx:series>
        <cx:series layoutId="paretoLine" ownerIdx="0" uniqueId="{CBF1EBCA-5557-45F3-91F2-8D3AAE7D33CF}">
          <cx:axisId val="2"/>
        </cx:series>
      </cx:plotAreaRegion>
      <cx:axis id="0">
        <cx:catScaling/>
        <cx:tickLabels/>
        <cx:txPr>
          <a:bodyPr spcFirstLastPara="1" vertOverflow="ellipsis" wrap="square" lIns="0" tIns="0" rIns="0" bIns="0" anchor="ctr" anchorCtr="1"/>
          <a:lstStyle/>
          <a:p>
            <a:pPr>
              <a:defRPr lang="en-US" sz="600" b="0" i="0" u="none" strike="noStrike" baseline="0">
                <a:solidFill>
                  <a:prstClr val="black">
                    <a:lumMod val="65000"/>
                    <a:lumOff val="3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pPr>
            <a:endParaRPr lang="fa-IR" sz="60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cx:txPr>
      </cx:axis>
      <cx:axis id="1">
        <cx:valScaling/>
        <cx:tickLabels/>
      </cx:axis>
      <cx:axis id="2">
        <cx:valScaling max="1" min="0"/>
        <cx:units unit="percentage"/>
        <cx:tickLabels/>
      </cx:axis>
    </cx:plotArea>
  </cx:chart>
  <cx:clrMapOvr bg1="lt1" tx1="dk1" bg2="lt2" tx2="dk2" accent1="accent1" accent2="accent2" accent3="accent3" accent4="accent4" accent5="accent5" accent6="accent6" hlink="hlink" folHlink="folHlink"/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410">
  <cs:axisTitle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>
          <a:lumMod val="65000"/>
        </a:schemeClr>
      </a:solidFill>
      <a:ln w="19050">
        <a:solidFill>
          <a:schemeClr val="bg1"/>
        </a:solidFill>
      </a:ln>
    </cs:spPr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bg1"/>
    </cs:fontRef>
    <cs:defRPr sz="900" kern="1200"/>
    <cs:bodyPr lIns="38100" tIns="19050" rIns="38100" bIns="19050">
      <a:spAutoFit/>
    </cs:bodyPr>
  </cs:dataLabel>
  <cs:dataLabelCallout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/>
      </a:solidFill>
    </cs:spPr>
  </cs:downBar>
  <cs:dropLine>
    <cs:lnRef idx="0"/>
    <cs:fillRef idx="0"/>
    <cs:effectRef idx="0"/>
    <cs:fontRef idx="minor">
      <a:schemeClr val="tx1"/>
    </cs:fontRef>
  </cs:dropLine>
  <cs:errorBar>
    <cs:lnRef idx="0"/>
    <cs:fillRef idx="0"/>
    <cs:effectRef idx="0"/>
    <cs:fontRef idx="minor">
      <a:schemeClr val="tx1"/>
    </cs:fontRef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  <a:lumOff val="10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</cs:hiLoLine>
  <cs:leaderLine>
    <cs:lnRef idx="0"/>
    <cs:fillRef idx="0"/>
    <cs:effectRef idx="0"/>
    <cs:fontRef idx="minor">
      <a:schemeClr val="tx1"/>
    </cs:fontRef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image" Target="../media/image48.png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diagrams/_rels/data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image" Target="../media/image48.png"/><Relationship Id="rId6" Type="http://schemas.openxmlformats.org/officeDocument/2006/relationships/image" Target="../media/image53.png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diagrams/_rels/drawing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50.png"/><Relationship Id="rId2" Type="http://schemas.openxmlformats.org/officeDocument/2006/relationships/image" Target="../media/image52.jpeg"/><Relationship Id="rId1" Type="http://schemas.openxmlformats.org/officeDocument/2006/relationships/image" Target="../media/image57.png"/><Relationship Id="rId6" Type="http://schemas.openxmlformats.org/officeDocument/2006/relationships/image" Target="../media/image54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BF3F4CC-3576-468F-8C0D-2DA2DDA7705D}" type="doc">
      <dgm:prSet loTypeId="urn:microsoft.com/office/officeart/2011/layout/CircleProcess" loCatId="process" qsTypeId="urn:microsoft.com/office/officeart/2005/8/quickstyle/simple1" qsCatId="simple" csTypeId="urn:microsoft.com/office/officeart/2005/8/colors/accent1_2" csCatId="accent1" phldr="1"/>
      <dgm:spPr/>
    </dgm:pt>
    <dgm:pt modelId="{3C441E4C-DA62-4957-8798-08A886F890A7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rtl="1"/>
          <a:r>
            <a:rPr lang="fa-IR" sz="18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جمع‌آوری داده‌ها</a:t>
          </a:r>
          <a:endParaRPr lang="fa-IR" sz="18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764CE7B-A100-4B7F-A2BB-BA93BD56F297}" type="parTrans" cxnId="{0F9C3193-CA56-4799-8587-1E1BC30E0D9F}">
      <dgm:prSet/>
      <dgm:spPr/>
      <dgm:t>
        <a:bodyPr/>
        <a:lstStyle/>
        <a:p>
          <a:pPr rtl="1"/>
          <a:endParaRPr lang="fa-IR" sz="16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EBD90C4F-E6AC-4A22-8E0D-BF57C0261EC5}" type="sibTrans" cxnId="{0F9C3193-CA56-4799-8587-1E1BC30E0D9F}">
      <dgm:prSet/>
      <dgm:spPr/>
      <dgm:t>
        <a:bodyPr/>
        <a:lstStyle/>
        <a:p>
          <a:pPr rtl="1"/>
          <a:endParaRPr lang="fa-IR" sz="16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0ACE2A4-9E93-42B0-BD18-241372508B50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pPr rtl="1"/>
          <a:r>
            <a:rPr lang="fa-IR" sz="16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یکپارچه‌سازی</a:t>
          </a:r>
          <a:endParaRPr lang="fa-IR" sz="16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F894E02-09AC-46D0-AF12-1D95ACE18755}" type="parTrans" cxnId="{ECEE0B3A-2048-4916-8AB0-ADDAC59F5BE3}">
      <dgm:prSet/>
      <dgm:spPr/>
      <dgm:t>
        <a:bodyPr/>
        <a:lstStyle/>
        <a:p>
          <a:pPr rtl="1"/>
          <a:endParaRPr lang="fa-IR" sz="16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1ABB203-9866-4AC2-8B28-5A28E6C2D2B9}" type="sibTrans" cxnId="{ECEE0B3A-2048-4916-8AB0-ADDAC59F5BE3}">
      <dgm:prSet/>
      <dgm:spPr/>
      <dgm:t>
        <a:bodyPr/>
        <a:lstStyle/>
        <a:p>
          <a:pPr rtl="1"/>
          <a:endParaRPr lang="fa-IR" sz="16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3AC5401-6FEC-49BF-AD78-6927BB6BB73A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rtl="1"/>
          <a:r>
            <a:rPr lang="fa-IR" sz="18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ذخیره‌سازی</a:t>
          </a:r>
          <a:endParaRPr lang="fa-IR" sz="18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796BA51-6F8B-46B7-9410-36DCB3BED789}" type="parTrans" cxnId="{4C0213F2-AFC9-4985-AA48-8E6D85F6E9BE}">
      <dgm:prSet/>
      <dgm:spPr/>
      <dgm:t>
        <a:bodyPr/>
        <a:lstStyle/>
        <a:p>
          <a:pPr rtl="1"/>
          <a:endParaRPr lang="fa-IR" sz="16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8AB99F9-A77B-45B7-9387-EECEC7982A91}" type="sibTrans" cxnId="{4C0213F2-AFC9-4985-AA48-8E6D85F6E9BE}">
      <dgm:prSet/>
      <dgm:spPr/>
      <dgm:t>
        <a:bodyPr/>
        <a:lstStyle/>
        <a:p>
          <a:pPr rtl="1"/>
          <a:endParaRPr lang="fa-IR" sz="16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A25AD82-80AB-4AE1-9DC4-C157D135C19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pPr rtl="1"/>
          <a:r>
            <a:rPr lang="fa-IR" sz="18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</a:t>
          </a:r>
          <a:endParaRPr lang="fa-IR" sz="18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17F026B-7891-4487-8305-52A54D41B36C}" type="parTrans" cxnId="{045F612B-EB6D-4A64-A6D6-1649DE04F763}">
      <dgm:prSet/>
      <dgm:spPr/>
      <dgm:t>
        <a:bodyPr/>
        <a:lstStyle/>
        <a:p>
          <a:endParaRPr lang="en-US"/>
        </a:p>
      </dgm:t>
    </dgm:pt>
    <dgm:pt modelId="{39AAE022-DDA8-431B-B748-C8AC56AACA6C}" type="sibTrans" cxnId="{045F612B-EB6D-4A64-A6D6-1649DE04F763}">
      <dgm:prSet/>
      <dgm:spPr/>
      <dgm:t>
        <a:bodyPr/>
        <a:lstStyle/>
        <a:p>
          <a:endParaRPr lang="en-US"/>
        </a:p>
      </dgm:t>
    </dgm:pt>
    <dgm:pt modelId="{E5626BAF-C0B8-4DC8-8663-D5C3EC3940F0}">
      <dgm:prSet phldrT="[Text]" custT="1"/>
      <dgm:spPr>
        <a:solidFill>
          <a:schemeClr val="accent6">
            <a:lumMod val="75000"/>
          </a:schemeClr>
        </a:solidFill>
      </dgm:spPr>
      <dgm:t>
        <a:bodyPr/>
        <a:lstStyle/>
        <a:p>
          <a:pPr rtl="1"/>
          <a:r>
            <a:rPr lang="fa-IR" sz="18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توزیع</a:t>
          </a:r>
          <a:endParaRPr lang="fa-IR" sz="18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2567D6B-867E-453B-B98F-A68565962534}" type="parTrans" cxnId="{0E11CFC4-7712-4FED-9818-E3EFD7486901}">
      <dgm:prSet/>
      <dgm:spPr/>
      <dgm:t>
        <a:bodyPr/>
        <a:lstStyle/>
        <a:p>
          <a:endParaRPr lang="en-US"/>
        </a:p>
      </dgm:t>
    </dgm:pt>
    <dgm:pt modelId="{F83F3158-2585-431C-AD51-E943AD74D427}" type="sibTrans" cxnId="{0E11CFC4-7712-4FED-9818-E3EFD7486901}">
      <dgm:prSet/>
      <dgm:spPr/>
      <dgm:t>
        <a:bodyPr/>
        <a:lstStyle/>
        <a:p>
          <a:endParaRPr lang="en-US"/>
        </a:p>
      </dgm:t>
    </dgm:pt>
    <dgm:pt modelId="{619C4BB2-DCBB-49F0-AB60-4B12F91DCC58}">
      <dgm:prSet phldrT="[Text]" custT="1"/>
      <dgm:spPr>
        <a:solidFill>
          <a:schemeClr val="accent6">
            <a:lumMod val="50000"/>
          </a:schemeClr>
        </a:solidFill>
      </dgm:spPr>
      <dgm:t>
        <a:bodyPr/>
        <a:lstStyle/>
        <a:p>
          <a:pPr rtl="1"/>
          <a:r>
            <a:rPr lang="fa-IR" sz="18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اقدام</a:t>
          </a:r>
          <a:endParaRPr lang="fa-IR" sz="18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46ABAD3-32E9-440B-943B-85D7B5E69597}" type="parTrans" cxnId="{090FFF3F-55D1-4C49-A043-71C387507B3D}">
      <dgm:prSet/>
      <dgm:spPr/>
      <dgm:t>
        <a:bodyPr/>
        <a:lstStyle/>
        <a:p>
          <a:endParaRPr lang="en-US"/>
        </a:p>
      </dgm:t>
    </dgm:pt>
    <dgm:pt modelId="{6CAD77DC-1E90-46D8-8FDE-E869408DBEE7}" type="sibTrans" cxnId="{090FFF3F-55D1-4C49-A043-71C387507B3D}">
      <dgm:prSet/>
      <dgm:spPr/>
      <dgm:t>
        <a:bodyPr/>
        <a:lstStyle/>
        <a:p>
          <a:endParaRPr lang="en-US"/>
        </a:p>
      </dgm:t>
    </dgm:pt>
    <dgm:pt modelId="{2AA6C947-9B5C-4BBD-858A-37D1F284D5A5}" type="pres">
      <dgm:prSet presAssocID="{2BF3F4CC-3576-468F-8C0D-2DA2DDA7705D}" presName="Name0" presStyleCnt="0">
        <dgm:presLayoutVars>
          <dgm:chMax val="11"/>
          <dgm:chPref val="11"/>
          <dgm:dir val="rev"/>
          <dgm:resizeHandles/>
        </dgm:presLayoutVars>
      </dgm:prSet>
      <dgm:spPr/>
    </dgm:pt>
    <dgm:pt modelId="{003E0D5B-1675-4740-8530-E36F95719618}" type="pres">
      <dgm:prSet presAssocID="{619C4BB2-DCBB-49F0-AB60-4B12F91DCC58}" presName="Accent6" presStyleCnt="0"/>
      <dgm:spPr/>
    </dgm:pt>
    <dgm:pt modelId="{5EC26D3A-1E73-4B6F-BB60-0702E64BAB1D}" type="pres">
      <dgm:prSet presAssocID="{619C4BB2-DCBB-49F0-AB60-4B12F91DCC58}" presName="Accent" presStyleLbl="node1" presStyleIdx="0" presStyleCnt="6"/>
      <dgm:spPr/>
    </dgm:pt>
    <dgm:pt modelId="{FE6D97C3-F7D5-4436-B389-4AA63AE536C9}" type="pres">
      <dgm:prSet presAssocID="{619C4BB2-DCBB-49F0-AB60-4B12F91DCC58}" presName="ParentBackground6" presStyleCnt="0"/>
      <dgm:spPr/>
    </dgm:pt>
    <dgm:pt modelId="{9EAE0EDB-240D-415F-AD71-775F5B2A8A76}" type="pres">
      <dgm:prSet presAssocID="{619C4BB2-DCBB-49F0-AB60-4B12F91DCC58}" presName="ParentBackground" presStyleLbl="fgAcc1" presStyleIdx="0" presStyleCnt="6"/>
      <dgm:spPr/>
      <dgm:t>
        <a:bodyPr/>
        <a:lstStyle/>
        <a:p>
          <a:endParaRPr lang="en-US"/>
        </a:p>
      </dgm:t>
    </dgm:pt>
    <dgm:pt modelId="{6CE0BE8E-E29A-4D69-A6CF-040CBEC403E3}" type="pres">
      <dgm:prSet presAssocID="{619C4BB2-DCBB-49F0-AB60-4B12F91DCC58}" presName="Parent6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A08166-C6D9-4431-BE6F-8C24B3896637}" type="pres">
      <dgm:prSet presAssocID="{E5626BAF-C0B8-4DC8-8663-D5C3EC3940F0}" presName="Accent5" presStyleCnt="0"/>
      <dgm:spPr/>
    </dgm:pt>
    <dgm:pt modelId="{3C218E48-B987-42FB-9687-E9DCA425DBC0}" type="pres">
      <dgm:prSet presAssocID="{E5626BAF-C0B8-4DC8-8663-D5C3EC3940F0}" presName="Accent" presStyleLbl="node1" presStyleIdx="1" presStyleCnt="6"/>
      <dgm:spPr/>
    </dgm:pt>
    <dgm:pt modelId="{77F89A8F-ECE0-441E-9CB7-48D463AC37A6}" type="pres">
      <dgm:prSet presAssocID="{E5626BAF-C0B8-4DC8-8663-D5C3EC3940F0}" presName="ParentBackground5" presStyleCnt="0"/>
      <dgm:spPr/>
    </dgm:pt>
    <dgm:pt modelId="{36D21FB5-6C90-4897-AB57-9B0BBBEE0F8F}" type="pres">
      <dgm:prSet presAssocID="{E5626BAF-C0B8-4DC8-8663-D5C3EC3940F0}" presName="ParentBackground" presStyleLbl="fgAcc1" presStyleIdx="1" presStyleCnt="6"/>
      <dgm:spPr/>
      <dgm:t>
        <a:bodyPr/>
        <a:lstStyle/>
        <a:p>
          <a:endParaRPr lang="en-US"/>
        </a:p>
      </dgm:t>
    </dgm:pt>
    <dgm:pt modelId="{6FC13958-91D3-4242-B463-ABBE93AB79A1}" type="pres">
      <dgm:prSet presAssocID="{E5626BAF-C0B8-4DC8-8663-D5C3EC3940F0}" presName="Parent5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E011BC0-CA24-4822-9F71-C752EA4C366A}" type="pres">
      <dgm:prSet presAssocID="{0A25AD82-80AB-4AE1-9DC4-C157D135C198}" presName="Accent4" presStyleCnt="0"/>
      <dgm:spPr/>
    </dgm:pt>
    <dgm:pt modelId="{A1854ADC-1F3E-48BF-B49B-061037E39680}" type="pres">
      <dgm:prSet presAssocID="{0A25AD82-80AB-4AE1-9DC4-C157D135C198}" presName="Accent" presStyleLbl="node1" presStyleIdx="2" presStyleCnt="6"/>
      <dgm:spPr/>
    </dgm:pt>
    <dgm:pt modelId="{D531D77D-DB08-415A-AA61-277078E929F3}" type="pres">
      <dgm:prSet presAssocID="{0A25AD82-80AB-4AE1-9DC4-C157D135C198}" presName="ParentBackground4" presStyleCnt="0"/>
      <dgm:spPr/>
    </dgm:pt>
    <dgm:pt modelId="{ACDA7851-655A-44FA-AA9B-B4EB44FA621F}" type="pres">
      <dgm:prSet presAssocID="{0A25AD82-80AB-4AE1-9DC4-C157D135C198}" presName="ParentBackground" presStyleLbl="fgAcc1" presStyleIdx="2" presStyleCnt="6"/>
      <dgm:spPr/>
      <dgm:t>
        <a:bodyPr/>
        <a:lstStyle/>
        <a:p>
          <a:endParaRPr lang="en-US"/>
        </a:p>
      </dgm:t>
    </dgm:pt>
    <dgm:pt modelId="{AB402D99-3DFE-4FA4-8CA6-D2B2245F4260}" type="pres">
      <dgm:prSet presAssocID="{0A25AD82-80AB-4AE1-9DC4-C157D135C198}" presName="Parent4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C830EDD-4137-4E1D-95CB-5E898065B3A5}" type="pres">
      <dgm:prSet presAssocID="{53AC5401-6FEC-49BF-AD78-6927BB6BB73A}" presName="Accent3" presStyleCnt="0"/>
      <dgm:spPr/>
    </dgm:pt>
    <dgm:pt modelId="{38C6FEB6-63D5-4AEE-8A0A-CA3A33F8EA50}" type="pres">
      <dgm:prSet presAssocID="{53AC5401-6FEC-49BF-AD78-6927BB6BB73A}" presName="Accent" presStyleLbl="node1" presStyleIdx="3" presStyleCnt="6"/>
      <dgm:spPr/>
    </dgm:pt>
    <dgm:pt modelId="{D5816DF0-204A-4FB0-971A-5A2F3C6E31BF}" type="pres">
      <dgm:prSet presAssocID="{53AC5401-6FEC-49BF-AD78-6927BB6BB73A}" presName="ParentBackground3" presStyleCnt="0"/>
      <dgm:spPr/>
    </dgm:pt>
    <dgm:pt modelId="{8C080A5F-DF22-4A34-927F-08D9349433A5}" type="pres">
      <dgm:prSet presAssocID="{53AC5401-6FEC-49BF-AD78-6927BB6BB73A}" presName="ParentBackground" presStyleLbl="fgAcc1" presStyleIdx="3" presStyleCnt="6"/>
      <dgm:spPr/>
      <dgm:t>
        <a:bodyPr/>
        <a:lstStyle/>
        <a:p>
          <a:endParaRPr lang="en-US"/>
        </a:p>
      </dgm:t>
    </dgm:pt>
    <dgm:pt modelId="{B6347AF2-9B13-43C2-AD64-BCDA72B8FB97}" type="pres">
      <dgm:prSet presAssocID="{53AC5401-6FEC-49BF-AD78-6927BB6BB73A}" presName="Parent3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133F7B7-8A72-4020-B938-9ACA29D0A4A3}" type="pres">
      <dgm:prSet presAssocID="{80ACE2A4-9E93-42B0-BD18-241372508B50}" presName="Accent2" presStyleCnt="0"/>
      <dgm:spPr/>
    </dgm:pt>
    <dgm:pt modelId="{2810C321-E602-45D8-AC4F-B12238497CC9}" type="pres">
      <dgm:prSet presAssocID="{80ACE2A4-9E93-42B0-BD18-241372508B50}" presName="Accent" presStyleLbl="node1" presStyleIdx="4" presStyleCnt="6"/>
      <dgm:spPr/>
    </dgm:pt>
    <dgm:pt modelId="{770B2C83-2BD1-4B04-9626-18A85DE8FAB0}" type="pres">
      <dgm:prSet presAssocID="{80ACE2A4-9E93-42B0-BD18-241372508B50}" presName="ParentBackground2" presStyleCnt="0"/>
      <dgm:spPr/>
    </dgm:pt>
    <dgm:pt modelId="{DB6250FB-23CC-45F1-8B01-C32F7DE5362D}" type="pres">
      <dgm:prSet presAssocID="{80ACE2A4-9E93-42B0-BD18-241372508B50}" presName="ParentBackground" presStyleLbl="fgAcc1" presStyleIdx="4" presStyleCnt="6"/>
      <dgm:spPr/>
      <dgm:t>
        <a:bodyPr/>
        <a:lstStyle/>
        <a:p>
          <a:endParaRPr lang="en-US"/>
        </a:p>
      </dgm:t>
    </dgm:pt>
    <dgm:pt modelId="{4B53D284-FE65-4084-ACE1-245D4D080A40}" type="pres">
      <dgm:prSet presAssocID="{80ACE2A4-9E93-42B0-BD18-241372508B50}" presName="Parent2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2EDEE8A-80A5-4ECE-A461-8AF9A7E18F56}" type="pres">
      <dgm:prSet presAssocID="{3C441E4C-DA62-4957-8798-08A886F890A7}" presName="Accent1" presStyleCnt="0"/>
      <dgm:spPr/>
    </dgm:pt>
    <dgm:pt modelId="{82ACC83B-8080-45EC-8C7D-8BB98B0CD52A}" type="pres">
      <dgm:prSet presAssocID="{3C441E4C-DA62-4957-8798-08A886F890A7}" presName="Accent" presStyleLbl="node1" presStyleIdx="5" presStyleCnt="6"/>
      <dgm:spPr/>
    </dgm:pt>
    <dgm:pt modelId="{18729963-FFAA-40C5-8325-8B7F725BDB21}" type="pres">
      <dgm:prSet presAssocID="{3C441E4C-DA62-4957-8798-08A886F890A7}" presName="ParentBackground1" presStyleCnt="0"/>
      <dgm:spPr/>
    </dgm:pt>
    <dgm:pt modelId="{5FFA89A1-4C03-4F08-B0AC-C1BDBE8CEC3D}" type="pres">
      <dgm:prSet presAssocID="{3C441E4C-DA62-4957-8798-08A886F890A7}" presName="ParentBackground" presStyleLbl="fgAcc1" presStyleIdx="5" presStyleCnt="6"/>
      <dgm:spPr/>
      <dgm:t>
        <a:bodyPr/>
        <a:lstStyle/>
        <a:p>
          <a:endParaRPr lang="en-US"/>
        </a:p>
      </dgm:t>
    </dgm:pt>
    <dgm:pt modelId="{8102C7A7-D310-4037-A6A3-2ADE7E1A141A}" type="pres">
      <dgm:prSet presAssocID="{3C441E4C-DA62-4957-8798-08A886F890A7}" presName="Parent1" presStyleLbl="revTx" presStyleIdx="0" presStyleCnt="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AC3186-42CC-4686-BBA6-93FC8077BF82}" type="presOf" srcId="{E5626BAF-C0B8-4DC8-8663-D5C3EC3940F0}" destId="{36D21FB5-6C90-4897-AB57-9B0BBBEE0F8F}" srcOrd="0" destOrd="0" presId="urn:microsoft.com/office/officeart/2011/layout/CircleProcess"/>
    <dgm:cxn modelId="{4C0213F2-AFC9-4985-AA48-8E6D85F6E9BE}" srcId="{2BF3F4CC-3576-468F-8C0D-2DA2DDA7705D}" destId="{53AC5401-6FEC-49BF-AD78-6927BB6BB73A}" srcOrd="2" destOrd="0" parTransId="{A796BA51-6F8B-46B7-9410-36DCB3BED789}" sibTransId="{28AB99F9-A77B-45B7-9387-EECEC7982A91}"/>
    <dgm:cxn modelId="{1892AF24-830D-4D4F-AAD5-396C05D43371}" type="presOf" srcId="{0A25AD82-80AB-4AE1-9DC4-C157D135C198}" destId="{AB402D99-3DFE-4FA4-8CA6-D2B2245F4260}" srcOrd="1" destOrd="0" presId="urn:microsoft.com/office/officeart/2011/layout/CircleProcess"/>
    <dgm:cxn modelId="{0E11CFC4-7712-4FED-9818-E3EFD7486901}" srcId="{2BF3F4CC-3576-468F-8C0D-2DA2DDA7705D}" destId="{E5626BAF-C0B8-4DC8-8663-D5C3EC3940F0}" srcOrd="4" destOrd="0" parTransId="{F2567D6B-867E-453B-B98F-A68565962534}" sibTransId="{F83F3158-2585-431C-AD51-E943AD74D427}"/>
    <dgm:cxn modelId="{090FFF3F-55D1-4C49-A043-71C387507B3D}" srcId="{2BF3F4CC-3576-468F-8C0D-2DA2DDA7705D}" destId="{619C4BB2-DCBB-49F0-AB60-4B12F91DCC58}" srcOrd="5" destOrd="0" parTransId="{A46ABAD3-32E9-440B-943B-85D7B5E69597}" sibTransId="{6CAD77DC-1E90-46D8-8FDE-E869408DBEE7}"/>
    <dgm:cxn modelId="{ECEE0B3A-2048-4916-8AB0-ADDAC59F5BE3}" srcId="{2BF3F4CC-3576-468F-8C0D-2DA2DDA7705D}" destId="{80ACE2A4-9E93-42B0-BD18-241372508B50}" srcOrd="1" destOrd="0" parTransId="{FF894E02-09AC-46D0-AF12-1D95ACE18755}" sibTransId="{51ABB203-9866-4AC2-8B28-5A28E6C2D2B9}"/>
    <dgm:cxn modelId="{62856878-F3C3-466B-80E7-72255ED877E8}" type="presOf" srcId="{619C4BB2-DCBB-49F0-AB60-4B12F91DCC58}" destId="{9EAE0EDB-240D-415F-AD71-775F5B2A8A76}" srcOrd="0" destOrd="0" presId="urn:microsoft.com/office/officeart/2011/layout/CircleProcess"/>
    <dgm:cxn modelId="{852A16BA-9A41-4AAE-B171-F9CB41ED17C4}" type="presOf" srcId="{3C441E4C-DA62-4957-8798-08A886F890A7}" destId="{8102C7A7-D310-4037-A6A3-2ADE7E1A141A}" srcOrd="1" destOrd="0" presId="urn:microsoft.com/office/officeart/2011/layout/CircleProcess"/>
    <dgm:cxn modelId="{EA33540D-91E1-4A35-A797-FDA786831690}" type="presOf" srcId="{2BF3F4CC-3576-468F-8C0D-2DA2DDA7705D}" destId="{2AA6C947-9B5C-4BBD-858A-37D1F284D5A5}" srcOrd="0" destOrd="0" presId="urn:microsoft.com/office/officeart/2011/layout/CircleProcess"/>
    <dgm:cxn modelId="{20A04F30-BD51-481F-9158-EFEB2A5BBD47}" type="presOf" srcId="{619C4BB2-DCBB-49F0-AB60-4B12F91DCC58}" destId="{6CE0BE8E-E29A-4D69-A6CF-040CBEC403E3}" srcOrd="1" destOrd="0" presId="urn:microsoft.com/office/officeart/2011/layout/CircleProcess"/>
    <dgm:cxn modelId="{4CD8078C-F6D1-4984-AC9C-0690556932CE}" type="presOf" srcId="{53AC5401-6FEC-49BF-AD78-6927BB6BB73A}" destId="{8C080A5F-DF22-4A34-927F-08D9349433A5}" srcOrd="0" destOrd="0" presId="urn:microsoft.com/office/officeart/2011/layout/CircleProcess"/>
    <dgm:cxn modelId="{6E12135F-1F20-4981-ABB8-1B6577C5797F}" type="presOf" srcId="{80ACE2A4-9E93-42B0-BD18-241372508B50}" destId="{4B53D284-FE65-4084-ACE1-245D4D080A40}" srcOrd="1" destOrd="0" presId="urn:microsoft.com/office/officeart/2011/layout/CircleProcess"/>
    <dgm:cxn modelId="{0F9C3193-CA56-4799-8587-1E1BC30E0D9F}" srcId="{2BF3F4CC-3576-468F-8C0D-2DA2DDA7705D}" destId="{3C441E4C-DA62-4957-8798-08A886F890A7}" srcOrd="0" destOrd="0" parTransId="{5764CE7B-A100-4B7F-A2BB-BA93BD56F297}" sibTransId="{EBD90C4F-E6AC-4A22-8E0D-BF57C0261EC5}"/>
    <dgm:cxn modelId="{045F612B-EB6D-4A64-A6D6-1649DE04F763}" srcId="{2BF3F4CC-3576-468F-8C0D-2DA2DDA7705D}" destId="{0A25AD82-80AB-4AE1-9DC4-C157D135C198}" srcOrd="3" destOrd="0" parTransId="{617F026B-7891-4487-8305-52A54D41B36C}" sibTransId="{39AAE022-DDA8-431B-B748-C8AC56AACA6C}"/>
    <dgm:cxn modelId="{794ED1D1-E575-49AB-86EE-06C2185B66EF}" type="presOf" srcId="{3C441E4C-DA62-4957-8798-08A886F890A7}" destId="{5FFA89A1-4C03-4F08-B0AC-C1BDBE8CEC3D}" srcOrd="0" destOrd="0" presId="urn:microsoft.com/office/officeart/2011/layout/CircleProcess"/>
    <dgm:cxn modelId="{5AE51F80-4686-4BE0-8D2D-22A2A46BC186}" type="presOf" srcId="{0A25AD82-80AB-4AE1-9DC4-C157D135C198}" destId="{ACDA7851-655A-44FA-AA9B-B4EB44FA621F}" srcOrd="0" destOrd="0" presId="urn:microsoft.com/office/officeart/2011/layout/CircleProcess"/>
    <dgm:cxn modelId="{A51CD277-2B95-4036-B16D-D0B141F5E662}" type="presOf" srcId="{E5626BAF-C0B8-4DC8-8663-D5C3EC3940F0}" destId="{6FC13958-91D3-4242-B463-ABBE93AB79A1}" srcOrd="1" destOrd="0" presId="urn:microsoft.com/office/officeart/2011/layout/CircleProcess"/>
    <dgm:cxn modelId="{D58E4241-295B-4013-B7D4-DA9AFAC3C62A}" type="presOf" srcId="{53AC5401-6FEC-49BF-AD78-6927BB6BB73A}" destId="{B6347AF2-9B13-43C2-AD64-BCDA72B8FB97}" srcOrd="1" destOrd="0" presId="urn:microsoft.com/office/officeart/2011/layout/CircleProcess"/>
    <dgm:cxn modelId="{D60238DF-85E9-45F7-9397-55C7B0BEFBB8}" type="presOf" srcId="{80ACE2A4-9E93-42B0-BD18-241372508B50}" destId="{DB6250FB-23CC-45F1-8B01-C32F7DE5362D}" srcOrd="0" destOrd="0" presId="urn:microsoft.com/office/officeart/2011/layout/CircleProcess"/>
    <dgm:cxn modelId="{6CF0852F-768C-4A48-B444-667DD0A9C311}" type="presParOf" srcId="{2AA6C947-9B5C-4BBD-858A-37D1F284D5A5}" destId="{003E0D5B-1675-4740-8530-E36F95719618}" srcOrd="0" destOrd="0" presId="urn:microsoft.com/office/officeart/2011/layout/CircleProcess"/>
    <dgm:cxn modelId="{60783FE0-7F32-48D3-AD60-5C241D54C058}" type="presParOf" srcId="{003E0D5B-1675-4740-8530-E36F95719618}" destId="{5EC26D3A-1E73-4B6F-BB60-0702E64BAB1D}" srcOrd="0" destOrd="0" presId="urn:microsoft.com/office/officeart/2011/layout/CircleProcess"/>
    <dgm:cxn modelId="{4BED98EF-5DCF-4F34-A52C-1475184AF644}" type="presParOf" srcId="{2AA6C947-9B5C-4BBD-858A-37D1F284D5A5}" destId="{FE6D97C3-F7D5-4436-B389-4AA63AE536C9}" srcOrd="1" destOrd="0" presId="urn:microsoft.com/office/officeart/2011/layout/CircleProcess"/>
    <dgm:cxn modelId="{78C2D805-D010-4BD6-A2D7-B8677A8BB6B9}" type="presParOf" srcId="{FE6D97C3-F7D5-4436-B389-4AA63AE536C9}" destId="{9EAE0EDB-240D-415F-AD71-775F5B2A8A76}" srcOrd="0" destOrd="0" presId="urn:microsoft.com/office/officeart/2011/layout/CircleProcess"/>
    <dgm:cxn modelId="{2757C832-BCA2-46D1-8CD4-3346A6857B42}" type="presParOf" srcId="{2AA6C947-9B5C-4BBD-858A-37D1F284D5A5}" destId="{6CE0BE8E-E29A-4D69-A6CF-040CBEC403E3}" srcOrd="2" destOrd="0" presId="urn:microsoft.com/office/officeart/2011/layout/CircleProcess"/>
    <dgm:cxn modelId="{F78647C1-629B-4DF0-A822-75EAD7C1AD72}" type="presParOf" srcId="{2AA6C947-9B5C-4BBD-858A-37D1F284D5A5}" destId="{E8A08166-C6D9-4431-BE6F-8C24B3896637}" srcOrd="3" destOrd="0" presId="urn:microsoft.com/office/officeart/2011/layout/CircleProcess"/>
    <dgm:cxn modelId="{371683D9-D635-4ED8-88A8-5807AC8A6EC9}" type="presParOf" srcId="{E8A08166-C6D9-4431-BE6F-8C24B3896637}" destId="{3C218E48-B987-42FB-9687-E9DCA425DBC0}" srcOrd="0" destOrd="0" presId="urn:microsoft.com/office/officeart/2011/layout/CircleProcess"/>
    <dgm:cxn modelId="{80E09DC7-EB60-4396-A7AC-20F9C2C773AA}" type="presParOf" srcId="{2AA6C947-9B5C-4BBD-858A-37D1F284D5A5}" destId="{77F89A8F-ECE0-441E-9CB7-48D463AC37A6}" srcOrd="4" destOrd="0" presId="urn:microsoft.com/office/officeart/2011/layout/CircleProcess"/>
    <dgm:cxn modelId="{CEAFA1D2-2521-4F94-BCCF-7D11F615DDA4}" type="presParOf" srcId="{77F89A8F-ECE0-441E-9CB7-48D463AC37A6}" destId="{36D21FB5-6C90-4897-AB57-9B0BBBEE0F8F}" srcOrd="0" destOrd="0" presId="urn:microsoft.com/office/officeart/2011/layout/CircleProcess"/>
    <dgm:cxn modelId="{86DD698D-DE7B-47CE-B04B-C9D2E808C90B}" type="presParOf" srcId="{2AA6C947-9B5C-4BBD-858A-37D1F284D5A5}" destId="{6FC13958-91D3-4242-B463-ABBE93AB79A1}" srcOrd="5" destOrd="0" presId="urn:microsoft.com/office/officeart/2011/layout/CircleProcess"/>
    <dgm:cxn modelId="{AF3F20F6-B747-4525-B210-3B1D3899C25F}" type="presParOf" srcId="{2AA6C947-9B5C-4BBD-858A-37D1F284D5A5}" destId="{EE011BC0-CA24-4822-9F71-C752EA4C366A}" srcOrd="6" destOrd="0" presId="urn:microsoft.com/office/officeart/2011/layout/CircleProcess"/>
    <dgm:cxn modelId="{CE01B878-A140-4DE1-A8B5-88812F68FE78}" type="presParOf" srcId="{EE011BC0-CA24-4822-9F71-C752EA4C366A}" destId="{A1854ADC-1F3E-48BF-B49B-061037E39680}" srcOrd="0" destOrd="0" presId="urn:microsoft.com/office/officeart/2011/layout/CircleProcess"/>
    <dgm:cxn modelId="{B88CCA91-781B-4389-A1E1-6195B75368E0}" type="presParOf" srcId="{2AA6C947-9B5C-4BBD-858A-37D1F284D5A5}" destId="{D531D77D-DB08-415A-AA61-277078E929F3}" srcOrd="7" destOrd="0" presId="urn:microsoft.com/office/officeart/2011/layout/CircleProcess"/>
    <dgm:cxn modelId="{09F0E7FF-8888-427A-89D3-FE134DEB8FBB}" type="presParOf" srcId="{D531D77D-DB08-415A-AA61-277078E929F3}" destId="{ACDA7851-655A-44FA-AA9B-B4EB44FA621F}" srcOrd="0" destOrd="0" presId="urn:microsoft.com/office/officeart/2011/layout/CircleProcess"/>
    <dgm:cxn modelId="{BB2F55BB-BF0D-46C8-86A6-F314B94D9E99}" type="presParOf" srcId="{2AA6C947-9B5C-4BBD-858A-37D1F284D5A5}" destId="{AB402D99-3DFE-4FA4-8CA6-D2B2245F4260}" srcOrd="8" destOrd="0" presId="urn:microsoft.com/office/officeart/2011/layout/CircleProcess"/>
    <dgm:cxn modelId="{06E94CD9-F29F-4369-8FE1-7FB8CE9CC12F}" type="presParOf" srcId="{2AA6C947-9B5C-4BBD-858A-37D1F284D5A5}" destId="{6C830EDD-4137-4E1D-95CB-5E898065B3A5}" srcOrd="9" destOrd="0" presId="urn:microsoft.com/office/officeart/2011/layout/CircleProcess"/>
    <dgm:cxn modelId="{1E5FE850-BEA8-4E08-8199-A5FB445BAA50}" type="presParOf" srcId="{6C830EDD-4137-4E1D-95CB-5E898065B3A5}" destId="{38C6FEB6-63D5-4AEE-8A0A-CA3A33F8EA50}" srcOrd="0" destOrd="0" presId="urn:microsoft.com/office/officeart/2011/layout/CircleProcess"/>
    <dgm:cxn modelId="{8164ACCC-6946-4D1D-B060-B694FF0614E0}" type="presParOf" srcId="{2AA6C947-9B5C-4BBD-858A-37D1F284D5A5}" destId="{D5816DF0-204A-4FB0-971A-5A2F3C6E31BF}" srcOrd="10" destOrd="0" presId="urn:microsoft.com/office/officeart/2011/layout/CircleProcess"/>
    <dgm:cxn modelId="{538D1F93-5944-4CB8-980C-B0F95E6C59BA}" type="presParOf" srcId="{D5816DF0-204A-4FB0-971A-5A2F3C6E31BF}" destId="{8C080A5F-DF22-4A34-927F-08D9349433A5}" srcOrd="0" destOrd="0" presId="urn:microsoft.com/office/officeart/2011/layout/CircleProcess"/>
    <dgm:cxn modelId="{6F1BC1C0-786C-4F88-A84F-5B366DDEE2B6}" type="presParOf" srcId="{2AA6C947-9B5C-4BBD-858A-37D1F284D5A5}" destId="{B6347AF2-9B13-43C2-AD64-BCDA72B8FB97}" srcOrd="11" destOrd="0" presId="urn:microsoft.com/office/officeart/2011/layout/CircleProcess"/>
    <dgm:cxn modelId="{1A9BDE2D-1ABC-409A-9018-60A3195D3A52}" type="presParOf" srcId="{2AA6C947-9B5C-4BBD-858A-37D1F284D5A5}" destId="{D133F7B7-8A72-4020-B938-9ACA29D0A4A3}" srcOrd="12" destOrd="0" presId="urn:microsoft.com/office/officeart/2011/layout/CircleProcess"/>
    <dgm:cxn modelId="{216F3A60-9A06-48E3-98A6-14537937DAF9}" type="presParOf" srcId="{D133F7B7-8A72-4020-B938-9ACA29D0A4A3}" destId="{2810C321-E602-45D8-AC4F-B12238497CC9}" srcOrd="0" destOrd="0" presId="urn:microsoft.com/office/officeart/2011/layout/CircleProcess"/>
    <dgm:cxn modelId="{34A2A265-75E4-419A-BC96-7DF59E2C705A}" type="presParOf" srcId="{2AA6C947-9B5C-4BBD-858A-37D1F284D5A5}" destId="{770B2C83-2BD1-4B04-9626-18A85DE8FAB0}" srcOrd="13" destOrd="0" presId="urn:microsoft.com/office/officeart/2011/layout/CircleProcess"/>
    <dgm:cxn modelId="{F963F5D4-6D2F-489E-B226-092A0A4D5C9A}" type="presParOf" srcId="{770B2C83-2BD1-4B04-9626-18A85DE8FAB0}" destId="{DB6250FB-23CC-45F1-8B01-C32F7DE5362D}" srcOrd="0" destOrd="0" presId="urn:microsoft.com/office/officeart/2011/layout/CircleProcess"/>
    <dgm:cxn modelId="{0FCF41E8-53DC-4B59-B474-A6CF3A3A0631}" type="presParOf" srcId="{2AA6C947-9B5C-4BBD-858A-37D1F284D5A5}" destId="{4B53D284-FE65-4084-ACE1-245D4D080A40}" srcOrd="14" destOrd="0" presId="urn:microsoft.com/office/officeart/2011/layout/CircleProcess"/>
    <dgm:cxn modelId="{61871AEC-78B2-4796-9DCA-F35F7BD32F91}" type="presParOf" srcId="{2AA6C947-9B5C-4BBD-858A-37D1F284D5A5}" destId="{52EDEE8A-80A5-4ECE-A461-8AF9A7E18F56}" srcOrd="15" destOrd="0" presId="urn:microsoft.com/office/officeart/2011/layout/CircleProcess"/>
    <dgm:cxn modelId="{4AAF42EC-5062-4389-929B-33F3EE864576}" type="presParOf" srcId="{52EDEE8A-80A5-4ECE-A461-8AF9A7E18F56}" destId="{82ACC83B-8080-45EC-8C7D-8BB98B0CD52A}" srcOrd="0" destOrd="0" presId="urn:microsoft.com/office/officeart/2011/layout/CircleProcess"/>
    <dgm:cxn modelId="{BF3E691C-9C6F-49CB-AB7B-D172C880AE0E}" type="presParOf" srcId="{2AA6C947-9B5C-4BBD-858A-37D1F284D5A5}" destId="{18729963-FFAA-40C5-8325-8B7F725BDB21}" srcOrd="16" destOrd="0" presId="urn:microsoft.com/office/officeart/2011/layout/CircleProcess"/>
    <dgm:cxn modelId="{D264FDEC-1AEC-42C9-9D40-8881BC520007}" type="presParOf" srcId="{18729963-FFAA-40C5-8325-8B7F725BDB21}" destId="{5FFA89A1-4C03-4F08-B0AC-C1BDBE8CEC3D}" srcOrd="0" destOrd="0" presId="urn:microsoft.com/office/officeart/2011/layout/CircleProcess"/>
    <dgm:cxn modelId="{E1A21267-ADBF-4D2F-A7E8-9F2BFB8B158D}" type="presParOf" srcId="{2AA6C947-9B5C-4BBD-858A-37D1F284D5A5}" destId="{8102C7A7-D310-4037-A6A3-2ADE7E1A141A}" srcOrd="17" destOrd="0" presId="urn:microsoft.com/office/officeart/2011/layout/Circle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/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/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rgbClr val="FFC000">
            <a:alpha val="40000"/>
          </a:srgb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/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rgbClr val="FFC000">
            <a:alpha val="40000"/>
          </a:srgb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/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rgbClr val="FFC000">
            <a:alpha val="40000"/>
          </a:srgb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/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736BCAD-FBF7-401D-A350-79C603D15274}" type="doc">
      <dgm:prSet loTypeId="urn:microsoft.com/office/officeart/2011/layout/ConvergingText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30A956D-6745-434D-988C-6B5A73E9B324}">
      <dgm:prSet phldrT="[Text]" custT="1"/>
      <dgm:spPr/>
      <dgm:t>
        <a:bodyPr/>
        <a:lstStyle/>
        <a:p>
          <a:r>
            <a:rPr lang="fa-IR" sz="16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سایبر</a:t>
          </a:r>
          <a:endParaRPr lang="en-US" sz="1600" dirty="0">
            <a:solidFill>
              <a:schemeClr val="bg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7F44640-4CA7-4FB0-B37D-1A511B5F498D}" type="parTrans" cxnId="{03D7657B-55CC-44B7-9109-FA2CB41E5B73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AEA32BF-CBDF-49DB-B5E1-0D75F63BF2BA}" type="sibTrans" cxnId="{03D7657B-55CC-44B7-9109-FA2CB41E5B73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00B61E0-AB1A-4464-B22A-22ECB017CAE8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وبلاگ‌ها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6724051-84C1-4311-B81D-DA20FA3A118D}" type="parTrans" cxnId="{4A2466EB-690F-490C-A9C3-079A1906AF69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1B7CAF2-A61B-481F-B16A-E3DC4BAEA2CD}" type="sibTrans" cxnId="{4A2466EB-690F-490C-A9C3-079A1906AF69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462D477A-5615-4F24-9EDF-A63F0500B160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سایت‌ها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5AA59C9-0C50-4654-85FB-2854F97DCC9A}" type="parTrans" cxnId="{8AA57869-791B-40E9-9ABA-111AC58FA25F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F82DFE5-3EAC-419D-9A16-6F767ACF09D6}" type="sibTrans" cxnId="{8AA57869-791B-40E9-9ABA-111AC58FA25F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4FC9EF90-69B5-4FC5-B088-57158467067C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ویکیپدیا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54C6829-8990-419B-BC22-57B6C1A14366}" type="parTrans" cxnId="{F34040BF-6B5D-472A-815D-97266B8B3AE5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AE2607B-205D-4E35-9A9A-A034D7215AA8}" type="sibTrans" cxnId="{F34040BF-6B5D-472A-815D-97266B8B3AE5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0D2285E-730B-4C61-89DA-F7B80ADABF30}">
      <dgm:prSet phldrT="[Text]" custT="1"/>
      <dgm:spPr/>
      <dgm:t>
        <a:bodyPr/>
        <a:lstStyle/>
        <a:p>
          <a:r>
            <a:rPr lang="fa-IR" sz="10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شبکه‌های اجتماعی</a:t>
          </a:r>
          <a:endParaRPr lang="en-US" sz="1000" dirty="0">
            <a:solidFill>
              <a:schemeClr val="bg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4EEFF950-D887-4AC7-8981-32E933750A49}" type="parTrans" cxnId="{5504C372-B661-4EB3-B501-FF89192FE8E9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612FC6C-E115-4450-BC48-445F8770F05F}" type="sibTrans" cxnId="{5504C372-B661-4EB3-B501-FF89192FE8E9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3C6DF61-6832-4E85-BA26-66E8E29D448E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توییتر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E12D219-9358-4B7D-9CAF-0F2CF6062CD3}" type="parTrans" cxnId="{E17DC0EF-FEB9-4DC5-88B4-D275E5E72457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0EB5CEA-61A8-4CE5-8F01-2E0553F47D47}" type="sibTrans" cxnId="{E17DC0EF-FEB9-4DC5-88B4-D275E5E72457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F66FF42-182E-414B-8BFB-F4E52DD122C0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پیام‌رسان‌ها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B7D031E-2A8D-449E-BBCB-D2469238AF5A}" type="parTrans" cxnId="{2466958F-D90C-40AD-8798-0A180D688769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E1E65C2-0E23-4117-BA84-70D9F4563CA6}" type="sibTrans" cxnId="{2466958F-D90C-40AD-8798-0A180D688769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3C5CA19-EB9E-4DF8-8AC3-CE98FC3720E3}">
      <dgm:prSet phldrT="[Text]" custT="1"/>
      <dgm:spPr/>
      <dgm:t>
        <a:bodyPr/>
        <a:lstStyle/>
        <a:p>
          <a:r>
            <a:rPr lang="fa-IR" sz="11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فیزیکی</a:t>
          </a:r>
          <a:endParaRPr lang="en-US" sz="1100" dirty="0">
            <a:solidFill>
              <a:schemeClr val="bg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7947D21-37FA-4675-B4EA-70F9EC6E63A7}" type="parTrans" cxnId="{E1CD6E84-C5D1-4206-A8D3-A00614AE1176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EF601CD-A6E6-4F81-9925-B90BA178CAC1}" type="sibTrans" cxnId="{E1CD6E84-C5D1-4206-A8D3-A00614AE1176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F1A3E50-0614-4896-8B8C-46AE09DE4207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هواشناسی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2AE3E0C-4B86-400C-9A15-10D5157828AD}" type="parTrans" cxnId="{5B827FC3-CE65-4C3D-B91D-D6843554874B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A80D3EC-62EF-48EE-A4F2-647C8FF8B583}" type="sibTrans" cxnId="{5B827FC3-CE65-4C3D-B91D-D6843554874B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415C7E96-95D6-468C-AFB8-0EE5DB62CCD5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اینستاگرام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29AA2BA-D02A-457D-9656-62DCC28D2301}" type="parTrans" cxnId="{88C60E58-40B5-41C6-BE54-77095AC4D2A3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47082DE-046C-41F0-B298-50EF26A78C54}" type="sibTrans" cxnId="{88C60E58-40B5-41C6-BE54-77095AC4D2A3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B397D11-AD30-4451-AD47-1F266414A8F5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لینکدین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C380BBD-6A6E-4B71-B6D9-E4275D3F8015}" type="parTrans" cxnId="{2B2B45DF-91B4-469A-8130-DF229B60FC48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77744E9-F7FC-48CB-87EF-B45B7A8C1D2E}" type="sibTrans" cxnId="{2B2B45DF-91B4-469A-8130-DF229B60FC48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1C6F3A4-9F22-47D6-848B-32631539F034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ترافیک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51715A4-4DDB-44A2-A55D-4944E7F76B48}" type="parTrans" cxnId="{17035C79-B7FC-4AA0-B589-9D3A781D9D39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8E03449-B053-4E65-9FA3-3513ED3A4140}" type="sibTrans" cxnId="{17035C79-B7FC-4AA0-B589-9D3A781D9D39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D5290F6-1C58-46E5-9B29-922B33887E04}">
      <dgm:prSet phldrT="[Text]" custT="1"/>
      <dgm:spPr/>
      <dgm:t>
        <a:bodyPr/>
        <a:lstStyle/>
        <a:p>
          <a:pPr algn="r"/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شبکه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630A1E-17F3-49E7-80B5-84EC9360BDC5}" type="parTrans" cxnId="{268003BD-E1EB-4896-8D23-E35FDB8C88AE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E0FC3A8-A092-4EC2-884E-2A900FD63E85}" type="sibTrans" cxnId="{268003BD-E1EB-4896-8D23-E35FDB8C88AE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9EC8642-0C9E-4A72-AE23-47C22F6B5EA7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حسگرهای اینترنت اشیا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E85D67B-176C-4B27-8BB1-3B7D0F8124BD}" type="parTrans" cxnId="{F19444C9-451D-40B5-BBC4-0E1A4BD01381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AD60595-241B-4DE7-ABAA-8E4C7EEC4C01}" type="sibTrans" cxnId="{F19444C9-451D-40B5-BBC4-0E1A4BD01381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5E4C37-FE6A-4C1A-B106-3DEDF0733852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پینترست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F34EA9B-FFEE-43AE-838F-9B2274D828E4}" type="parTrans" cxnId="{C7452077-9B51-4CFE-83F0-4392C2B39028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C72213A-DFF4-4C7B-9237-8170B805DFC4}" type="sibTrans" cxnId="{C7452077-9B51-4CFE-83F0-4392C2B39028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5D8FD06-424A-4062-948A-CABFCB66AA01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جستجوها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4CA3B68B-84F5-4A91-878C-AB07C1C8C2AA}" type="parTrans" cxnId="{2FB0717D-C3A7-4F39-B5BC-D3DE3C83951D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C988915-B506-48EC-A78B-C138C196B621}" type="sibTrans" cxnId="{2FB0717D-C3A7-4F39-B5BC-D3DE3C83951D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AB1068E-1571-4302-909A-C2CB839F3300}">
      <dgm:prSet phldrT="[Text]" custT="1"/>
      <dgm:spPr/>
      <dgm:t>
        <a:bodyPr/>
        <a:lstStyle/>
        <a:p>
          <a:r>
            <a:rPr lang="fa-IR" sz="11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باز</a:t>
          </a:r>
          <a:endParaRPr lang="en-US" sz="1100" dirty="0">
            <a:solidFill>
              <a:schemeClr val="bg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B073C0F-AE4D-4353-8EF2-150B6997DFA6}" type="parTrans" cxnId="{EAF92D71-8A63-4E05-8056-D1B9D7671F80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620B94C-18C4-4D00-9D37-E6FA3BBD9D42}" type="sibTrans" cxnId="{EAF92D71-8A63-4E05-8056-D1B9D7671F80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FC88258-99E8-433A-BAB5-B2BE98E65824}">
      <dgm:prSet phldrT="[Text]" custT="1"/>
      <dgm:spPr/>
      <dgm:t>
        <a:bodyPr/>
        <a:lstStyle/>
        <a:p>
          <a:pPr algn="r"/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حکمرانی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E7A12CA-3538-42E9-9CF7-D72AC659FCF4}" type="parTrans" cxnId="{073AED08-B108-46AF-B3B5-837F70F5F7EB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94DF651-4D35-488D-819A-73FEA6F2855D}" type="sibTrans" cxnId="{073AED08-B108-46AF-B3B5-837F70F5F7EB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A78E57D-2900-4A80-9762-14C80E45DCBE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کسب‌وکارها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6E99AE4-B137-4E1B-8CAA-A8FD4DBE275C}" type="parTrans" cxnId="{06B2AACF-A4F0-40A8-856C-4BE7D1CB04EF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CE38471-49A6-4718-B9DD-97104D55C4BC}" type="sibTrans" cxnId="{06B2AACF-A4F0-40A8-856C-4BE7D1CB04EF}">
      <dgm:prSet/>
      <dgm:spPr/>
      <dgm:t>
        <a:bodyPr/>
        <a:lstStyle/>
        <a:p>
          <a:endParaRPr lang="en-US" sz="480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8D276B8-F42D-4ADE-9490-0086979283F8}">
      <dgm:prSet phldrT="[Text]" custT="1"/>
      <dgm:spPr/>
      <dgm:t>
        <a:bodyPr/>
        <a:lstStyle/>
        <a:p>
          <a:r>
            <a:rPr lang="fa-IR" sz="14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جهانی</a:t>
          </a:r>
          <a:endParaRPr lang="en-US" sz="14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8BA2C4F-EB23-4C3F-9CD0-3E43AABD6A4B}" type="parTrans" cxnId="{E6F7B7BE-7F7D-4785-A2BD-33158AD8A296}">
      <dgm:prSet/>
      <dgm:spPr/>
      <dgm:t>
        <a:bodyPr/>
        <a:lstStyle/>
        <a:p>
          <a:endParaRPr lang="en-US">
            <a:solidFill>
              <a:schemeClr val="bg1">
                <a:lumMod val="65000"/>
              </a:schemeClr>
            </a:solidFill>
          </a:endParaRPr>
        </a:p>
      </dgm:t>
    </dgm:pt>
    <dgm:pt modelId="{03112571-601F-413F-8FB3-FE6027DE1185}" type="sibTrans" cxnId="{E6F7B7BE-7F7D-4785-A2BD-33158AD8A296}">
      <dgm:prSet/>
      <dgm:spPr/>
      <dgm:t>
        <a:bodyPr/>
        <a:lstStyle/>
        <a:p>
          <a:endParaRPr lang="en-US">
            <a:solidFill>
              <a:schemeClr val="bg1">
                <a:lumMod val="65000"/>
              </a:schemeClr>
            </a:solidFill>
          </a:endParaRPr>
        </a:p>
      </dgm:t>
    </dgm:pt>
    <dgm:pt modelId="{2B8BDBA3-C6C5-4A78-8D85-3FD14D82C690}" type="pres">
      <dgm:prSet presAssocID="{D736BCAD-FBF7-401D-A350-79C603D15274}" presName="Name0" presStyleCnt="0">
        <dgm:presLayoutVars>
          <dgm:chMax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A1E4F3F2-C5D2-4111-80C2-162587F90EEA}" type="pres">
      <dgm:prSet presAssocID="{930A956D-6745-434D-988C-6B5A73E9B324}" presName="composite" presStyleCnt="0"/>
      <dgm:spPr/>
    </dgm:pt>
    <dgm:pt modelId="{869ED86C-C174-4FA4-BB7F-ED39EEFF4C7B}" type="pres">
      <dgm:prSet presAssocID="{930A956D-6745-434D-988C-6B5A73E9B324}" presName="ParentAccent1" presStyleLbl="alignNode1" presStyleIdx="0" presStyleCnt="169"/>
      <dgm:spPr/>
    </dgm:pt>
    <dgm:pt modelId="{BFADDA72-3501-4760-92F5-18CCA43D28C5}" type="pres">
      <dgm:prSet presAssocID="{930A956D-6745-434D-988C-6B5A73E9B324}" presName="ParentAccent2" presStyleLbl="alignNode1" presStyleIdx="1" presStyleCnt="169"/>
      <dgm:spPr/>
    </dgm:pt>
    <dgm:pt modelId="{E814594A-BBAE-44BB-9336-7BA139AAF136}" type="pres">
      <dgm:prSet presAssocID="{930A956D-6745-434D-988C-6B5A73E9B324}" presName="ParentAccent3" presStyleLbl="alignNode1" presStyleIdx="2" presStyleCnt="169"/>
      <dgm:spPr/>
    </dgm:pt>
    <dgm:pt modelId="{18D26AD9-A842-49D5-BD39-9C30218C5C79}" type="pres">
      <dgm:prSet presAssocID="{930A956D-6745-434D-988C-6B5A73E9B324}" presName="ParentAccent4" presStyleLbl="alignNode1" presStyleIdx="3" presStyleCnt="169"/>
      <dgm:spPr/>
    </dgm:pt>
    <dgm:pt modelId="{AAC9C546-8EAA-44B2-A195-186596A06FDF}" type="pres">
      <dgm:prSet presAssocID="{930A956D-6745-434D-988C-6B5A73E9B324}" presName="ParentAccent5" presStyleLbl="alignNode1" presStyleIdx="4" presStyleCnt="169"/>
      <dgm:spPr/>
    </dgm:pt>
    <dgm:pt modelId="{768EA367-70DA-4BD7-B699-BB36E81711FB}" type="pres">
      <dgm:prSet presAssocID="{930A956D-6745-434D-988C-6B5A73E9B324}" presName="ParentAccent6" presStyleLbl="alignNode1" presStyleIdx="5" presStyleCnt="169"/>
      <dgm:spPr/>
    </dgm:pt>
    <dgm:pt modelId="{19F6CB76-2D17-422B-B0E6-001E7EAD0C9C}" type="pres">
      <dgm:prSet presAssocID="{930A956D-6745-434D-988C-6B5A73E9B324}" presName="ParentAccent7" presStyleLbl="alignNode1" presStyleIdx="6" presStyleCnt="169"/>
      <dgm:spPr/>
    </dgm:pt>
    <dgm:pt modelId="{01B78ECB-94ED-432C-AE9D-378215619F8D}" type="pres">
      <dgm:prSet presAssocID="{930A956D-6745-434D-988C-6B5A73E9B324}" presName="ParentAccent8" presStyleLbl="alignNode1" presStyleIdx="7" presStyleCnt="169"/>
      <dgm:spPr/>
    </dgm:pt>
    <dgm:pt modelId="{972BBCC1-AD9B-4CC2-877B-E2BEDED2ECF0}" type="pres">
      <dgm:prSet presAssocID="{930A956D-6745-434D-988C-6B5A73E9B324}" presName="ParentAccent9" presStyleLbl="alignNode1" presStyleIdx="8" presStyleCnt="169"/>
      <dgm:spPr/>
    </dgm:pt>
    <dgm:pt modelId="{796584FB-C612-48E1-8951-508328EDFFD5}" type="pres">
      <dgm:prSet presAssocID="{930A956D-6745-434D-988C-6B5A73E9B324}" presName="ParentAccent10" presStyleLbl="alignNode1" presStyleIdx="9" presStyleCnt="169"/>
      <dgm:spPr/>
    </dgm:pt>
    <dgm:pt modelId="{815D4C4B-BD71-4C61-8B93-A316F03F7946}" type="pres">
      <dgm:prSet presAssocID="{930A956D-6745-434D-988C-6B5A73E9B324}" presName="Parent" presStyleLbl="alignNode1" presStyleIdx="10" presStyleCnt="169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175475-656B-40FF-ABCE-10DC239DD69F}" type="pres">
      <dgm:prSet presAssocID="{300B61E0-AB1A-4464-B22A-22ECB017CAE8}" presName="Child1Accent1" presStyleLbl="alignNode1" presStyleIdx="11" presStyleCnt="169"/>
      <dgm:spPr/>
    </dgm:pt>
    <dgm:pt modelId="{0F11AEE3-9AF1-47A8-A5CB-8DFA558A63FC}" type="pres">
      <dgm:prSet presAssocID="{300B61E0-AB1A-4464-B22A-22ECB017CAE8}" presName="Child1Accent2" presStyleLbl="alignNode1" presStyleIdx="12" presStyleCnt="169"/>
      <dgm:spPr/>
    </dgm:pt>
    <dgm:pt modelId="{8205989F-E77D-4E59-BB5F-E0FCF1CB6F33}" type="pres">
      <dgm:prSet presAssocID="{300B61E0-AB1A-4464-B22A-22ECB017CAE8}" presName="Child1Accent3" presStyleLbl="alignNode1" presStyleIdx="13" presStyleCnt="169"/>
      <dgm:spPr/>
    </dgm:pt>
    <dgm:pt modelId="{9F082346-6B2B-4F72-ADE6-6047EF9E0AD6}" type="pres">
      <dgm:prSet presAssocID="{300B61E0-AB1A-4464-B22A-22ECB017CAE8}" presName="Child1Accent4" presStyleLbl="alignNode1" presStyleIdx="14" presStyleCnt="169"/>
      <dgm:spPr/>
    </dgm:pt>
    <dgm:pt modelId="{9D9F35A5-93F8-4E59-A093-9B841B03A965}" type="pres">
      <dgm:prSet presAssocID="{300B61E0-AB1A-4464-B22A-22ECB017CAE8}" presName="Child1Accent5" presStyleLbl="alignNode1" presStyleIdx="15" presStyleCnt="169"/>
      <dgm:spPr/>
    </dgm:pt>
    <dgm:pt modelId="{0A05281E-3468-4DC7-AB99-F8510A24157C}" type="pres">
      <dgm:prSet presAssocID="{300B61E0-AB1A-4464-B22A-22ECB017CAE8}" presName="Child1Accent6" presStyleLbl="alignNode1" presStyleIdx="16" presStyleCnt="169"/>
      <dgm:spPr/>
    </dgm:pt>
    <dgm:pt modelId="{84A57D83-40AB-4C85-B9B7-516B469CAAD5}" type="pres">
      <dgm:prSet presAssocID="{300B61E0-AB1A-4464-B22A-22ECB017CAE8}" presName="Child1Accent7" presStyleLbl="alignNode1" presStyleIdx="17" presStyleCnt="169"/>
      <dgm:spPr/>
    </dgm:pt>
    <dgm:pt modelId="{6F0B75D0-41A9-4ED1-AF2C-E1D68697FC11}" type="pres">
      <dgm:prSet presAssocID="{300B61E0-AB1A-4464-B22A-22ECB017CAE8}" presName="Child1Accent8" presStyleLbl="alignNode1" presStyleIdx="18" presStyleCnt="169"/>
      <dgm:spPr/>
    </dgm:pt>
    <dgm:pt modelId="{19BC93A6-24B0-4C0F-A1F3-5F78D44EC021}" type="pres">
      <dgm:prSet presAssocID="{300B61E0-AB1A-4464-B22A-22ECB017CAE8}" presName="Child1Accent9" presStyleLbl="alignNode1" presStyleIdx="19" presStyleCnt="169"/>
      <dgm:spPr/>
    </dgm:pt>
    <dgm:pt modelId="{7B9EC70D-9EB7-4AE5-9333-111DFA4203BB}" type="pres">
      <dgm:prSet presAssocID="{300B61E0-AB1A-4464-B22A-22ECB017CAE8}" presName="Child1" presStyleLbl="revTx" presStyleIdx="0" presStyleCnt="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BEC6D3-9A5F-4057-9622-E21AB2E76405}" type="pres">
      <dgm:prSet presAssocID="{462D477A-5615-4F24-9EDF-A63F0500B160}" presName="Child2Accent1" presStyleLbl="alignNode1" presStyleIdx="20" presStyleCnt="169"/>
      <dgm:spPr/>
    </dgm:pt>
    <dgm:pt modelId="{1782B4A1-5C3D-480B-83EC-FED4881D7D92}" type="pres">
      <dgm:prSet presAssocID="{462D477A-5615-4F24-9EDF-A63F0500B160}" presName="Child2Accent2" presStyleLbl="alignNode1" presStyleIdx="21" presStyleCnt="169"/>
      <dgm:spPr/>
    </dgm:pt>
    <dgm:pt modelId="{6C441CAF-6C33-461E-88D7-5C529725C784}" type="pres">
      <dgm:prSet presAssocID="{462D477A-5615-4F24-9EDF-A63F0500B160}" presName="Child2Accent3" presStyleLbl="alignNode1" presStyleIdx="22" presStyleCnt="169"/>
      <dgm:spPr/>
    </dgm:pt>
    <dgm:pt modelId="{3A1DD197-2A09-4B3D-9FD5-A5E043666E05}" type="pres">
      <dgm:prSet presAssocID="{462D477A-5615-4F24-9EDF-A63F0500B160}" presName="Child2Accent4" presStyleLbl="alignNode1" presStyleIdx="23" presStyleCnt="169"/>
      <dgm:spPr/>
    </dgm:pt>
    <dgm:pt modelId="{EAF5FD51-E18C-46A4-8C12-0CACD693C2C4}" type="pres">
      <dgm:prSet presAssocID="{462D477A-5615-4F24-9EDF-A63F0500B160}" presName="Child2Accent5" presStyleLbl="alignNode1" presStyleIdx="24" presStyleCnt="169"/>
      <dgm:spPr/>
    </dgm:pt>
    <dgm:pt modelId="{872DFE66-66EA-4E2E-AE57-6533D005CFCE}" type="pres">
      <dgm:prSet presAssocID="{462D477A-5615-4F24-9EDF-A63F0500B160}" presName="Child2Accent6" presStyleLbl="alignNode1" presStyleIdx="25" presStyleCnt="169"/>
      <dgm:spPr/>
    </dgm:pt>
    <dgm:pt modelId="{3CE76F86-69EC-4E80-B940-AE3BADE91E20}" type="pres">
      <dgm:prSet presAssocID="{462D477A-5615-4F24-9EDF-A63F0500B160}" presName="Child2Accent7" presStyleLbl="alignNode1" presStyleIdx="26" presStyleCnt="169"/>
      <dgm:spPr/>
    </dgm:pt>
    <dgm:pt modelId="{8845C0F8-B339-442F-BEC8-C0ED52D7CE96}" type="pres">
      <dgm:prSet presAssocID="{462D477A-5615-4F24-9EDF-A63F0500B160}" presName="Child2" presStyleLbl="revTx" presStyleIdx="1" presStyleCnt="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24D44-907E-46C0-A2C3-1BF5D7BDD1EA}" type="pres">
      <dgm:prSet presAssocID="{4FC9EF90-69B5-4FC5-B088-57158467067C}" presName="Child3Accent1" presStyleLbl="alignNode1" presStyleIdx="27" presStyleCnt="169"/>
      <dgm:spPr/>
    </dgm:pt>
    <dgm:pt modelId="{9A20E940-6135-4DE7-AD4F-92E4A9D401E4}" type="pres">
      <dgm:prSet presAssocID="{4FC9EF90-69B5-4FC5-B088-57158467067C}" presName="Child3Accent2" presStyleLbl="alignNode1" presStyleIdx="28" presStyleCnt="169"/>
      <dgm:spPr/>
    </dgm:pt>
    <dgm:pt modelId="{2A594EC8-E68F-4AA0-B22F-08ADB405BCF4}" type="pres">
      <dgm:prSet presAssocID="{4FC9EF90-69B5-4FC5-B088-57158467067C}" presName="Child3Accent3" presStyleLbl="alignNode1" presStyleIdx="29" presStyleCnt="169"/>
      <dgm:spPr/>
    </dgm:pt>
    <dgm:pt modelId="{933E1B58-61B7-4EBC-87BA-E7994195C805}" type="pres">
      <dgm:prSet presAssocID="{4FC9EF90-69B5-4FC5-B088-57158467067C}" presName="Child3Accent4" presStyleLbl="alignNode1" presStyleIdx="30" presStyleCnt="169"/>
      <dgm:spPr/>
    </dgm:pt>
    <dgm:pt modelId="{BAF9542B-A2C6-4B43-A3CF-242712659268}" type="pres">
      <dgm:prSet presAssocID="{4FC9EF90-69B5-4FC5-B088-57158467067C}" presName="Child3Accent5" presStyleLbl="alignNode1" presStyleIdx="31" presStyleCnt="169"/>
      <dgm:spPr/>
    </dgm:pt>
    <dgm:pt modelId="{212BDEA7-5616-4907-A5E2-1C7202150B39}" type="pres">
      <dgm:prSet presAssocID="{4FC9EF90-69B5-4FC5-B088-57158467067C}" presName="Child3Accent6" presStyleLbl="alignNode1" presStyleIdx="32" presStyleCnt="169"/>
      <dgm:spPr/>
    </dgm:pt>
    <dgm:pt modelId="{78736854-1F38-42DE-BA39-B8E829F83A17}" type="pres">
      <dgm:prSet presAssocID="{4FC9EF90-69B5-4FC5-B088-57158467067C}" presName="Child3Accent7" presStyleLbl="alignNode1" presStyleIdx="33" presStyleCnt="169"/>
      <dgm:spPr/>
    </dgm:pt>
    <dgm:pt modelId="{AD38B274-3E3F-4CB5-A3FE-9E9F74D95A7B}" type="pres">
      <dgm:prSet presAssocID="{4FC9EF90-69B5-4FC5-B088-57158467067C}" presName="Child3" presStyleLbl="revTx" presStyleIdx="2" presStyleCnt="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79C2778-76D4-459D-A5B0-017A52BEBF71}" type="pres">
      <dgm:prSet presAssocID="{35D8FD06-424A-4062-948A-CABFCB66AA01}" presName="Child4Accent1" presStyleLbl="alignNode1" presStyleIdx="34" presStyleCnt="169"/>
      <dgm:spPr/>
    </dgm:pt>
    <dgm:pt modelId="{E3A8B163-DCF1-4CAE-AB91-B19C91DFB5E9}" type="pres">
      <dgm:prSet presAssocID="{35D8FD06-424A-4062-948A-CABFCB66AA01}" presName="Child4Accent2" presStyleLbl="alignNode1" presStyleIdx="35" presStyleCnt="169"/>
      <dgm:spPr/>
    </dgm:pt>
    <dgm:pt modelId="{AFEE1A66-3A11-46D1-90F1-E58FAFE23A7F}" type="pres">
      <dgm:prSet presAssocID="{35D8FD06-424A-4062-948A-CABFCB66AA01}" presName="Child4Accent3" presStyleLbl="alignNode1" presStyleIdx="36" presStyleCnt="169"/>
      <dgm:spPr/>
    </dgm:pt>
    <dgm:pt modelId="{7FC2A66E-4DA3-4D25-9239-525AE07A9BDE}" type="pres">
      <dgm:prSet presAssocID="{35D8FD06-424A-4062-948A-CABFCB66AA01}" presName="Child4Accent4" presStyleLbl="alignNode1" presStyleIdx="37" presStyleCnt="169"/>
      <dgm:spPr/>
    </dgm:pt>
    <dgm:pt modelId="{90AFB33E-5A26-4B47-B760-E6F5EFC5135F}" type="pres">
      <dgm:prSet presAssocID="{35D8FD06-424A-4062-948A-CABFCB66AA01}" presName="Child4Accent5" presStyleLbl="alignNode1" presStyleIdx="38" presStyleCnt="169"/>
      <dgm:spPr/>
    </dgm:pt>
    <dgm:pt modelId="{FEC9E8EB-959E-4C0F-ADE4-30D5C456A411}" type="pres">
      <dgm:prSet presAssocID="{35D8FD06-424A-4062-948A-CABFCB66AA01}" presName="Child4Accent6" presStyleLbl="alignNode1" presStyleIdx="39" presStyleCnt="169"/>
      <dgm:spPr/>
    </dgm:pt>
    <dgm:pt modelId="{56C6A4B0-5C5A-43CD-911E-D4A59F62ED7C}" type="pres">
      <dgm:prSet presAssocID="{35D8FD06-424A-4062-948A-CABFCB66AA01}" presName="Child4Accent7" presStyleLbl="alignNode1" presStyleIdx="40" presStyleCnt="169"/>
      <dgm:spPr/>
    </dgm:pt>
    <dgm:pt modelId="{5253ED08-D677-4977-9FAA-41F45F38309C}" type="pres">
      <dgm:prSet presAssocID="{35D8FD06-424A-4062-948A-CABFCB66AA01}" presName="Child4Accent8" presStyleLbl="alignNode1" presStyleIdx="41" presStyleCnt="169"/>
      <dgm:spPr/>
    </dgm:pt>
    <dgm:pt modelId="{95DCA5AD-C64F-4850-8D00-AD2C1373FC63}" type="pres">
      <dgm:prSet presAssocID="{35D8FD06-424A-4062-948A-CABFCB66AA01}" presName="Child4" presStyleLbl="revTx" presStyleIdx="3" presStyleCnt="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810450A-22E1-415B-A53D-084CEB8BE2EF}" type="pres">
      <dgm:prSet presAssocID="{AAEA32BF-CBDF-49DB-B5E1-0D75F63BF2BA}" presName="sibTrans" presStyleCnt="0"/>
      <dgm:spPr/>
    </dgm:pt>
    <dgm:pt modelId="{6CBEFF72-D41A-461D-A879-F743F455E946}" type="pres">
      <dgm:prSet presAssocID="{10D2285E-730B-4C61-89DA-F7B80ADABF30}" presName="composite" presStyleCnt="0"/>
      <dgm:spPr/>
    </dgm:pt>
    <dgm:pt modelId="{9B87C6F7-25FA-4A1A-BB00-CAF6EDFDEB8D}" type="pres">
      <dgm:prSet presAssocID="{10D2285E-730B-4C61-89DA-F7B80ADABF30}" presName="ParentAccent1" presStyleLbl="alignNode1" presStyleIdx="42" presStyleCnt="169"/>
      <dgm:spPr/>
    </dgm:pt>
    <dgm:pt modelId="{750D94B5-8E40-447E-8623-E965705EF165}" type="pres">
      <dgm:prSet presAssocID="{10D2285E-730B-4C61-89DA-F7B80ADABF30}" presName="ParentAccent2" presStyleLbl="alignNode1" presStyleIdx="43" presStyleCnt="169"/>
      <dgm:spPr/>
    </dgm:pt>
    <dgm:pt modelId="{176E599D-994C-4F62-8199-174406E825A6}" type="pres">
      <dgm:prSet presAssocID="{10D2285E-730B-4C61-89DA-F7B80ADABF30}" presName="ParentAccent3" presStyleLbl="alignNode1" presStyleIdx="44" presStyleCnt="169"/>
      <dgm:spPr/>
    </dgm:pt>
    <dgm:pt modelId="{D718AE72-5C90-47C5-A1A9-26D87CA0CC2A}" type="pres">
      <dgm:prSet presAssocID="{10D2285E-730B-4C61-89DA-F7B80ADABF30}" presName="ParentAccent4" presStyleLbl="alignNode1" presStyleIdx="45" presStyleCnt="169"/>
      <dgm:spPr/>
    </dgm:pt>
    <dgm:pt modelId="{61CAEFF1-55D9-413F-820E-A09401C3627E}" type="pres">
      <dgm:prSet presAssocID="{10D2285E-730B-4C61-89DA-F7B80ADABF30}" presName="ParentAccent5" presStyleLbl="alignNode1" presStyleIdx="46" presStyleCnt="169"/>
      <dgm:spPr/>
    </dgm:pt>
    <dgm:pt modelId="{C96B16FF-6AA4-48E7-899B-D59D4AC550AF}" type="pres">
      <dgm:prSet presAssocID="{10D2285E-730B-4C61-89DA-F7B80ADABF30}" presName="ParentAccent6" presStyleLbl="alignNode1" presStyleIdx="47" presStyleCnt="169"/>
      <dgm:spPr/>
    </dgm:pt>
    <dgm:pt modelId="{D02A64D1-BA54-445D-B6FF-569B48804EA5}" type="pres">
      <dgm:prSet presAssocID="{10D2285E-730B-4C61-89DA-F7B80ADABF30}" presName="ParentAccent7" presStyleLbl="alignNode1" presStyleIdx="48" presStyleCnt="169"/>
      <dgm:spPr/>
    </dgm:pt>
    <dgm:pt modelId="{569E7F2F-67F6-45EF-8231-B04667DE85F4}" type="pres">
      <dgm:prSet presAssocID="{10D2285E-730B-4C61-89DA-F7B80ADABF30}" presName="ParentAccent8" presStyleLbl="alignNode1" presStyleIdx="49" presStyleCnt="169"/>
      <dgm:spPr/>
    </dgm:pt>
    <dgm:pt modelId="{15ADE6D6-CB32-4FB8-A9AD-7AD3D06A0FB0}" type="pres">
      <dgm:prSet presAssocID="{10D2285E-730B-4C61-89DA-F7B80ADABF30}" presName="ParentAccent9" presStyleLbl="alignNode1" presStyleIdx="50" presStyleCnt="169"/>
      <dgm:spPr/>
    </dgm:pt>
    <dgm:pt modelId="{ECCBA53C-C2B5-423C-8250-EB1556D185FA}" type="pres">
      <dgm:prSet presAssocID="{10D2285E-730B-4C61-89DA-F7B80ADABF30}" presName="ParentAccent10" presStyleLbl="alignNode1" presStyleIdx="51" presStyleCnt="169"/>
      <dgm:spPr/>
    </dgm:pt>
    <dgm:pt modelId="{5A71384E-14B1-4362-9E6A-48FCAEDDEB27}" type="pres">
      <dgm:prSet presAssocID="{10D2285E-730B-4C61-89DA-F7B80ADABF30}" presName="Parent" presStyleLbl="alignNode1" presStyleIdx="52" presStyleCnt="169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2D9364A-AD99-4C8F-B3C9-35D9884DBCE1}" type="pres">
      <dgm:prSet presAssocID="{33C6DF61-6832-4E85-BA26-66E8E29D448E}" presName="Child1Accent1" presStyleLbl="alignNode1" presStyleIdx="53" presStyleCnt="169"/>
      <dgm:spPr/>
    </dgm:pt>
    <dgm:pt modelId="{4A661F34-4D6A-4E15-A7D9-BBD3715B0657}" type="pres">
      <dgm:prSet presAssocID="{33C6DF61-6832-4E85-BA26-66E8E29D448E}" presName="Child1Accent2" presStyleLbl="alignNode1" presStyleIdx="54" presStyleCnt="169"/>
      <dgm:spPr/>
    </dgm:pt>
    <dgm:pt modelId="{61273C66-0E7C-4046-AE80-B6EDB9E4DBF9}" type="pres">
      <dgm:prSet presAssocID="{33C6DF61-6832-4E85-BA26-66E8E29D448E}" presName="Child1Accent3" presStyleLbl="alignNode1" presStyleIdx="55" presStyleCnt="169"/>
      <dgm:spPr/>
    </dgm:pt>
    <dgm:pt modelId="{D2E9DE70-5B24-482B-8E14-1A71B0277E82}" type="pres">
      <dgm:prSet presAssocID="{33C6DF61-6832-4E85-BA26-66E8E29D448E}" presName="Child1Accent4" presStyleLbl="alignNode1" presStyleIdx="56" presStyleCnt="169"/>
      <dgm:spPr/>
    </dgm:pt>
    <dgm:pt modelId="{884C8B69-5569-40E0-85FA-0C9D16CBCA90}" type="pres">
      <dgm:prSet presAssocID="{33C6DF61-6832-4E85-BA26-66E8E29D448E}" presName="Child1Accent5" presStyleLbl="alignNode1" presStyleIdx="57" presStyleCnt="169"/>
      <dgm:spPr/>
    </dgm:pt>
    <dgm:pt modelId="{CCD54968-02EC-4621-8D2F-DCFE647B144B}" type="pres">
      <dgm:prSet presAssocID="{33C6DF61-6832-4E85-BA26-66E8E29D448E}" presName="Child1Accent6" presStyleLbl="alignNode1" presStyleIdx="58" presStyleCnt="169"/>
      <dgm:spPr/>
    </dgm:pt>
    <dgm:pt modelId="{8C7CAD4A-1691-4078-8730-E2ABE9F9BC7E}" type="pres">
      <dgm:prSet presAssocID="{33C6DF61-6832-4E85-BA26-66E8E29D448E}" presName="Child1Accent7" presStyleLbl="alignNode1" presStyleIdx="59" presStyleCnt="169"/>
      <dgm:spPr/>
    </dgm:pt>
    <dgm:pt modelId="{852CC37A-ED62-4100-AE05-762DA54F98A5}" type="pres">
      <dgm:prSet presAssocID="{33C6DF61-6832-4E85-BA26-66E8E29D448E}" presName="Child1Accent8" presStyleLbl="alignNode1" presStyleIdx="60" presStyleCnt="169"/>
      <dgm:spPr/>
    </dgm:pt>
    <dgm:pt modelId="{C206BDE7-E6EE-4454-A43B-7C9B38325026}" type="pres">
      <dgm:prSet presAssocID="{33C6DF61-6832-4E85-BA26-66E8E29D448E}" presName="Child1Accent9" presStyleLbl="alignNode1" presStyleIdx="61" presStyleCnt="169"/>
      <dgm:spPr/>
    </dgm:pt>
    <dgm:pt modelId="{46725E12-98E6-44BE-96A8-749E0A39D3A3}" type="pres">
      <dgm:prSet presAssocID="{33C6DF61-6832-4E85-BA26-66E8E29D448E}" presName="Child1" presStyleLbl="revTx" presStyleIdx="4" presStyleCnt="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AE45281-02D3-4112-84A3-1B8FA9C7F48B}" type="pres">
      <dgm:prSet presAssocID="{415C7E96-95D6-468C-AFB8-0EE5DB62CCD5}" presName="Child2Accent1" presStyleLbl="alignNode1" presStyleIdx="62" presStyleCnt="169"/>
      <dgm:spPr/>
    </dgm:pt>
    <dgm:pt modelId="{4F32C9F6-772F-45AF-90EA-2577C5CDA6DB}" type="pres">
      <dgm:prSet presAssocID="{415C7E96-95D6-468C-AFB8-0EE5DB62CCD5}" presName="Child2Accent2" presStyleLbl="alignNode1" presStyleIdx="63" presStyleCnt="169"/>
      <dgm:spPr/>
    </dgm:pt>
    <dgm:pt modelId="{FBAFCE7D-66B7-43D5-95A3-F3D78CEE9AB7}" type="pres">
      <dgm:prSet presAssocID="{415C7E96-95D6-468C-AFB8-0EE5DB62CCD5}" presName="Child2Accent3" presStyleLbl="alignNode1" presStyleIdx="64" presStyleCnt="169"/>
      <dgm:spPr/>
    </dgm:pt>
    <dgm:pt modelId="{946028A1-E139-4F4D-9E27-16FDA7117E74}" type="pres">
      <dgm:prSet presAssocID="{415C7E96-95D6-468C-AFB8-0EE5DB62CCD5}" presName="Child2Accent4" presStyleLbl="alignNode1" presStyleIdx="65" presStyleCnt="169"/>
      <dgm:spPr/>
    </dgm:pt>
    <dgm:pt modelId="{20351529-3AF1-4C2C-9F99-E56AFBCD8EC0}" type="pres">
      <dgm:prSet presAssocID="{415C7E96-95D6-468C-AFB8-0EE5DB62CCD5}" presName="Child2Accent5" presStyleLbl="alignNode1" presStyleIdx="66" presStyleCnt="169"/>
      <dgm:spPr/>
    </dgm:pt>
    <dgm:pt modelId="{D08A235A-20DF-4C00-B2EB-AFEDC123384F}" type="pres">
      <dgm:prSet presAssocID="{415C7E96-95D6-468C-AFB8-0EE5DB62CCD5}" presName="Child2Accent6" presStyleLbl="alignNode1" presStyleIdx="67" presStyleCnt="169"/>
      <dgm:spPr/>
    </dgm:pt>
    <dgm:pt modelId="{6FC38244-5EBF-44B2-A21F-6A8FFED7A696}" type="pres">
      <dgm:prSet presAssocID="{415C7E96-95D6-468C-AFB8-0EE5DB62CCD5}" presName="Child2Accent7" presStyleLbl="alignNode1" presStyleIdx="68" presStyleCnt="169"/>
      <dgm:spPr/>
    </dgm:pt>
    <dgm:pt modelId="{4D51271F-6900-4AAA-B67C-50CC296A5E6F}" type="pres">
      <dgm:prSet presAssocID="{415C7E96-95D6-468C-AFB8-0EE5DB62CCD5}" presName="Child2" presStyleLbl="revTx" presStyleIdx="5" presStyleCnt="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4772264-5BCA-4840-B2C0-24A6682C584B}" type="pres">
      <dgm:prSet presAssocID="{6F66FF42-182E-414B-8BFB-F4E52DD122C0}" presName="Child3Accent1" presStyleLbl="alignNode1" presStyleIdx="69" presStyleCnt="169"/>
      <dgm:spPr/>
    </dgm:pt>
    <dgm:pt modelId="{5C23F66D-F8BF-4B7A-BE5E-C54849D5F161}" type="pres">
      <dgm:prSet presAssocID="{6F66FF42-182E-414B-8BFB-F4E52DD122C0}" presName="Child3Accent2" presStyleLbl="alignNode1" presStyleIdx="70" presStyleCnt="169"/>
      <dgm:spPr/>
    </dgm:pt>
    <dgm:pt modelId="{A505D333-1025-4559-97FA-A9A97B721E6C}" type="pres">
      <dgm:prSet presAssocID="{6F66FF42-182E-414B-8BFB-F4E52DD122C0}" presName="Child3Accent3" presStyleLbl="alignNode1" presStyleIdx="71" presStyleCnt="169"/>
      <dgm:spPr/>
    </dgm:pt>
    <dgm:pt modelId="{0CECD470-2490-4667-A100-ECBAA6FF5CC7}" type="pres">
      <dgm:prSet presAssocID="{6F66FF42-182E-414B-8BFB-F4E52DD122C0}" presName="Child3Accent4" presStyleLbl="alignNode1" presStyleIdx="72" presStyleCnt="169"/>
      <dgm:spPr/>
    </dgm:pt>
    <dgm:pt modelId="{6671A5B8-3F9D-4A97-97D3-92EAC707669E}" type="pres">
      <dgm:prSet presAssocID="{6F66FF42-182E-414B-8BFB-F4E52DD122C0}" presName="Child3Accent5" presStyleLbl="alignNode1" presStyleIdx="73" presStyleCnt="169"/>
      <dgm:spPr/>
    </dgm:pt>
    <dgm:pt modelId="{8F9103D8-2D60-48E0-A966-06D0E01742BA}" type="pres">
      <dgm:prSet presAssocID="{6F66FF42-182E-414B-8BFB-F4E52DD122C0}" presName="Child3Accent6" presStyleLbl="alignNode1" presStyleIdx="74" presStyleCnt="169"/>
      <dgm:spPr/>
    </dgm:pt>
    <dgm:pt modelId="{AF005A2F-3E26-49FD-8528-D9C8676FF5CA}" type="pres">
      <dgm:prSet presAssocID="{6F66FF42-182E-414B-8BFB-F4E52DD122C0}" presName="Child3Accent7" presStyleLbl="alignNode1" presStyleIdx="75" presStyleCnt="169"/>
      <dgm:spPr/>
    </dgm:pt>
    <dgm:pt modelId="{2C073D4D-6DC8-4BF0-BE18-B0977FC2A1E8}" type="pres">
      <dgm:prSet presAssocID="{6F66FF42-182E-414B-8BFB-F4E52DD122C0}" presName="Child3" presStyleLbl="revTx" presStyleIdx="6" presStyleCnt="16" custScaleX="179697" custScaleY="930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51A7AF9-2A7A-4B6C-B225-84F9DEBA7C9A}" type="pres">
      <dgm:prSet presAssocID="{8B397D11-AD30-4451-AD47-1F266414A8F5}" presName="Child4Accent1" presStyleLbl="alignNode1" presStyleIdx="76" presStyleCnt="169"/>
      <dgm:spPr/>
    </dgm:pt>
    <dgm:pt modelId="{93B5B770-4DE7-4842-8B9F-A2F70F726075}" type="pres">
      <dgm:prSet presAssocID="{8B397D11-AD30-4451-AD47-1F266414A8F5}" presName="Child4Accent2" presStyleLbl="alignNode1" presStyleIdx="77" presStyleCnt="169"/>
      <dgm:spPr/>
    </dgm:pt>
    <dgm:pt modelId="{DB0FEF87-6788-4CD8-8520-A7046F05BC30}" type="pres">
      <dgm:prSet presAssocID="{8B397D11-AD30-4451-AD47-1F266414A8F5}" presName="Child4Accent3" presStyleLbl="alignNode1" presStyleIdx="78" presStyleCnt="169"/>
      <dgm:spPr/>
    </dgm:pt>
    <dgm:pt modelId="{CE7F9882-A724-4BB0-BBF6-B7AD73732FA6}" type="pres">
      <dgm:prSet presAssocID="{8B397D11-AD30-4451-AD47-1F266414A8F5}" presName="Child4Accent4" presStyleLbl="alignNode1" presStyleIdx="79" presStyleCnt="169"/>
      <dgm:spPr/>
    </dgm:pt>
    <dgm:pt modelId="{67C341F2-200B-46E6-B945-061B86871479}" type="pres">
      <dgm:prSet presAssocID="{8B397D11-AD30-4451-AD47-1F266414A8F5}" presName="Child4Accent5" presStyleLbl="alignNode1" presStyleIdx="80" presStyleCnt="169"/>
      <dgm:spPr/>
    </dgm:pt>
    <dgm:pt modelId="{35BF8D1D-441D-4BD3-8EB1-3AE2B13A1B28}" type="pres">
      <dgm:prSet presAssocID="{8B397D11-AD30-4451-AD47-1F266414A8F5}" presName="Child4Accent6" presStyleLbl="alignNode1" presStyleIdx="81" presStyleCnt="169"/>
      <dgm:spPr/>
    </dgm:pt>
    <dgm:pt modelId="{84BD05E4-24CA-458B-A685-D8E0F6FBC9CF}" type="pres">
      <dgm:prSet presAssocID="{8B397D11-AD30-4451-AD47-1F266414A8F5}" presName="Child4Accent7" presStyleLbl="alignNode1" presStyleIdx="82" presStyleCnt="169"/>
      <dgm:spPr/>
    </dgm:pt>
    <dgm:pt modelId="{C319477B-79F3-44A7-BA59-261211A80C03}" type="pres">
      <dgm:prSet presAssocID="{8B397D11-AD30-4451-AD47-1F266414A8F5}" presName="Child4Accent8" presStyleLbl="alignNode1" presStyleIdx="83" presStyleCnt="169"/>
      <dgm:spPr/>
    </dgm:pt>
    <dgm:pt modelId="{C8FCEAB2-9951-4BB4-9BDD-73E7D26E087E}" type="pres">
      <dgm:prSet presAssocID="{8B397D11-AD30-4451-AD47-1F266414A8F5}" presName="Child4" presStyleLbl="revTx" presStyleIdx="7" presStyleCnt="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6ECB454-10E8-405C-AE56-98803E4AAE09}" type="pres">
      <dgm:prSet presAssocID="{605E4C37-FE6A-4C1A-B106-3DEDF0733852}" presName="Child5Accent1" presStyleLbl="alignNode1" presStyleIdx="84" presStyleCnt="169"/>
      <dgm:spPr/>
    </dgm:pt>
    <dgm:pt modelId="{B3CD44BF-B4E9-4370-B284-E18F134F62D2}" type="pres">
      <dgm:prSet presAssocID="{605E4C37-FE6A-4C1A-B106-3DEDF0733852}" presName="Child5Accent2" presStyleLbl="alignNode1" presStyleIdx="85" presStyleCnt="169"/>
      <dgm:spPr/>
    </dgm:pt>
    <dgm:pt modelId="{6F4D42D9-51DE-445E-B527-C1A5A7D9898A}" type="pres">
      <dgm:prSet presAssocID="{605E4C37-FE6A-4C1A-B106-3DEDF0733852}" presName="Child5Accent3" presStyleLbl="alignNode1" presStyleIdx="86" presStyleCnt="169"/>
      <dgm:spPr/>
    </dgm:pt>
    <dgm:pt modelId="{E1B5FDD0-6D90-435E-A862-450C34F65193}" type="pres">
      <dgm:prSet presAssocID="{605E4C37-FE6A-4C1A-B106-3DEDF0733852}" presName="Child5Accent4" presStyleLbl="alignNode1" presStyleIdx="87" presStyleCnt="169"/>
      <dgm:spPr/>
    </dgm:pt>
    <dgm:pt modelId="{60D0F473-BC5D-48D2-985C-F82F3884BABA}" type="pres">
      <dgm:prSet presAssocID="{605E4C37-FE6A-4C1A-B106-3DEDF0733852}" presName="Child5Accent5" presStyleLbl="alignNode1" presStyleIdx="88" presStyleCnt="169"/>
      <dgm:spPr/>
    </dgm:pt>
    <dgm:pt modelId="{2D849ABC-113F-4C5B-A205-52960F16449B}" type="pres">
      <dgm:prSet presAssocID="{605E4C37-FE6A-4C1A-B106-3DEDF0733852}" presName="Child5Accent6" presStyleLbl="alignNode1" presStyleIdx="89" presStyleCnt="169"/>
      <dgm:spPr/>
    </dgm:pt>
    <dgm:pt modelId="{930BAFD1-1BF1-462E-9314-362417AA1C6C}" type="pres">
      <dgm:prSet presAssocID="{605E4C37-FE6A-4C1A-B106-3DEDF0733852}" presName="Child5Accent7" presStyleLbl="alignNode1" presStyleIdx="90" presStyleCnt="169"/>
      <dgm:spPr/>
    </dgm:pt>
    <dgm:pt modelId="{8382318C-F384-4128-B876-762A344B12BD}" type="pres">
      <dgm:prSet presAssocID="{605E4C37-FE6A-4C1A-B106-3DEDF0733852}" presName="Child5Accent8" presStyleLbl="alignNode1" presStyleIdx="91" presStyleCnt="169"/>
      <dgm:spPr/>
    </dgm:pt>
    <dgm:pt modelId="{3706D7EA-26A8-4809-9269-9144D05C3D97}" type="pres">
      <dgm:prSet presAssocID="{605E4C37-FE6A-4C1A-B106-3DEDF0733852}" presName="Child5Accent9" presStyleLbl="alignNode1" presStyleIdx="92" presStyleCnt="169"/>
      <dgm:spPr/>
    </dgm:pt>
    <dgm:pt modelId="{6603D05E-AE29-4728-BD54-DAC826E857F0}" type="pres">
      <dgm:prSet presAssocID="{605E4C37-FE6A-4C1A-B106-3DEDF0733852}" presName="Child5" presStyleLbl="revTx" presStyleIdx="8" presStyleCnt="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182F3D5-F6B0-4473-889F-7182CB4D4268}" type="pres">
      <dgm:prSet presAssocID="{6612FC6C-E115-4450-BC48-445F8770F05F}" presName="sibTrans" presStyleCnt="0"/>
      <dgm:spPr/>
    </dgm:pt>
    <dgm:pt modelId="{0C702506-7660-4DEB-A465-F703471E85FE}" type="pres">
      <dgm:prSet presAssocID="{13C5CA19-EB9E-4DF8-8AC3-CE98FC3720E3}" presName="composite" presStyleCnt="0"/>
      <dgm:spPr/>
    </dgm:pt>
    <dgm:pt modelId="{166CBE89-C418-43E7-8992-BB797E296C86}" type="pres">
      <dgm:prSet presAssocID="{13C5CA19-EB9E-4DF8-8AC3-CE98FC3720E3}" presName="ParentAccent1" presStyleLbl="alignNode1" presStyleIdx="93" presStyleCnt="169"/>
      <dgm:spPr/>
    </dgm:pt>
    <dgm:pt modelId="{6D9D7E5C-1EB5-4944-A2B2-91E225A26DD2}" type="pres">
      <dgm:prSet presAssocID="{13C5CA19-EB9E-4DF8-8AC3-CE98FC3720E3}" presName="ParentAccent2" presStyleLbl="alignNode1" presStyleIdx="94" presStyleCnt="169"/>
      <dgm:spPr/>
    </dgm:pt>
    <dgm:pt modelId="{CD8FB5C5-2A2E-4702-B9CB-1415EE711D3D}" type="pres">
      <dgm:prSet presAssocID="{13C5CA19-EB9E-4DF8-8AC3-CE98FC3720E3}" presName="ParentAccent3" presStyleLbl="alignNode1" presStyleIdx="95" presStyleCnt="169"/>
      <dgm:spPr/>
    </dgm:pt>
    <dgm:pt modelId="{C09A6A0F-F8A5-47E9-BB88-9168314957F7}" type="pres">
      <dgm:prSet presAssocID="{13C5CA19-EB9E-4DF8-8AC3-CE98FC3720E3}" presName="ParentAccent4" presStyleLbl="alignNode1" presStyleIdx="96" presStyleCnt="169"/>
      <dgm:spPr/>
    </dgm:pt>
    <dgm:pt modelId="{3CA0A72B-7905-4DD9-BCAC-10FEE3853472}" type="pres">
      <dgm:prSet presAssocID="{13C5CA19-EB9E-4DF8-8AC3-CE98FC3720E3}" presName="ParentAccent5" presStyleLbl="alignNode1" presStyleIdx="97" presStyleCnt="169"/>
      <dgm:spPr/>
    </dgm:pt>
    <dgm:pt modelId="{37B782F6-7199-42ED-A9CA-5B1A460EFC26}" type="pres">
      <dgm:prSet presAssocID="{13C5CA19-EB9E-4DF8-8AC3-CE98FC3720E3}" presName="ParentAccent6" presStyleLbl="alignNode1" presStyleIdx="98" presStyleCnt="169"/>
      <dgm:spPr/>
    </dgm:pt>
    <dgm:pt modelId="{3D648C09-0895-4F03-A787-629D5BE50C20}" type="pres">
      <dgm:prSet presAssocID="{13C5CA19-EB9E-4DF8-8AC3-CE98FC3720E3}" presName="ParentAccent7" presStyleLbl="alignNode1" presStyleIdx="99" presStyleCnt="169"/>
      <dgm:spPr/>
    </dgm:pt>
    <dgm:pt modelId="{7AFCDE1A-3062-49FC-B179-6337A8A062F6}" type="pres">
      <dgm:prSet presAssocID="{13C5CA19-EB9E-4DF8-8AC3-CE98FC3720E3}" presName="ParentAccent8" presStyleLbl="alignNode1" presStyleIdx="100" presStyleCnt="169"/>
      <dgm:spPr/>
    </dgm:pt>
    <dgm:pt modelId="{5CEAACEE-5481-4E90-907F-43248140D4FC}" type="pres">
      <dgm:prSet presAssocID="{13C5CA19-EB9E-4DF8-8AC3-CE98FC3720E3}" presName="ParentAccent9" presStyleLbl="alignNode1" presStyleIdx="101" presStyleCnt="169"/>
      <dgm:spPr/>
    </dgm:pt>
    <dgm:pt modelId="{5FBB41FE-4DAD-45DB-AA81-303008E25F30}" type="pres">
      <dgm:prSet presAssocID="{13C5CA19-EB9E-4DF8-8AC3-CE98FC3720E3}" presName="ParentAccent10" presStyleLbl="alignNode1" presStyleIdx="102" presStyleCnt="169"/>
      <dgm:spPr/>
    </dgm:pt>
    <dgm:pt modelId="{EEF31993-762E-415B-B3C8-C34102C75AC2}" type="pres">
      <dgm:prSet presAssocID="{13C5CA19-EB9E-4DF8-8AC3-CE98FC3720E3}" presName="Parent" presStyleLbl="alignNode1" presStyleIdx="103" presStyleCnt="169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306BC8-FBE2-4663-9E45-CADE23061C2D}" type="pres">
      <dgm:prSet presAssocID="{0F1A3E50-0614-4896-8B8C-46AE09DE4207}" presName="Child1Accent1" presStyleLbl="alignNode1" presStyleIdx="104" presStyleCnt="169"/>
      <dgm:spPr/>
    </dgm:pt>
    <dgm:pt modelId="{54E2EFFB-1E67-4CB9-96E2-B037E496D175}" type="pres">
      <dgm:prSet presAssocID="{0F1A3E50-0614-4896-8B8C-46AE09DE4207}" presName="Child1Accent2" presStyleLbl="alignNode1" presStyleIdx="105" presStyleCnt="169"/>
      <dgm:spPr/>
    </dgm:pt>
    <dgm:pt modelId="{9487FBA2-894D-4F47-8C57-6F01DE91D604}" type="pres">
      <dgm:prSet presAssocID="{0F1A3E50-0614-4896-8B8C-46AE09DE4207}" presName="Child1Accent3" presStyleLbl="alignNode1" presStyleIdx="106" presStyleCnt="169"/>
      <dgm:spPr/>
    </dgm:pt>
    <dgm:pt modelId="{0001BD90-DBD2-423B-929D-4D8FBDE3AFF8}" type="pres">
      <dgm:prSet presAssocID="{0F1A3E50-0614-4896-8B8C-46AE09DE4207}" presName="Child1Accent4" presStyleLbl="alignNode1" presStyleIdx="107" presStyleCnt="169"/>
      <dgm:spPr/>
    </dgm:pt>
    <dgm:pt modelId="{06DF6959-15A3-4E30-89B4-3B548CC7AFCD}" type="pres">
      <dgm:prSet presAssocID="{0F1A3E50-0614-4896-8B8C-46AE09DE4207}" presName="Child1Accent5" presStyleLbl="alignNode1" presStyleIdx="108" presStyleCnt="169"/>
      <dgm:spPr/>
    </dgm:pt>
    <dgm:pt modelId="{72C2C86A-3465-4AB1-93C7-9AF985023BA0}" type="pres">
      <dgm:prSet presAssocID="{0F1A3E50-0614-4896-8B8C-46AE09DE4207}" presName="Child1Accent6" presStyleLbl="alignNode1" presStyleIdx="109" presStyleCnt="169"/>
      <dgm:spPr/>
    </dgm:pt>
    <dgm:pt modelId="{1B48FAF4-A964-4AB2-A2A3-8D267594CA3C}" type="pres">
      <dgm:prSet presAssocID="{0F1A3E50-0614-4896-8B8C-46AE09DE4207}" presName="Child1Accent7" presStyleLbl="alignNode1" presStyleIdx="110" presStyleCnt="169"/>
      <dgm:spPr/>
    </dgm:pt>
    <dgm:pt modelId="{ECDB83E9-282D-48CB-A12B-382524FF6D1B}" type="pres">
      <dgm:prSet presAssocID="{0F1A3E50-0614-4896-8B8C-46AE09DE4207}" presName="Child1Accent8" presStyleLbl="alignNode1" presStyleIdx="111" presStyleCnt="169"/>
      <dgm:spPr/>
    </dgm:pt>
    <dgm:pt modelId="{95E06A93-DDFC-43AD-A5D5-BA19DC226131}" type="pres">
      <dgm:prSet presAssocID="{0F1A3E50-0614-4896-8B8C-46AE09DE4207}" presName="Child1Accent9" presStyleLbl="alignNode1" presStyleIdx="112" presStyleCnt="169"/>
      <dgm:spPr/>
    </dgm:pt>
    <dgm:pt modelId="{83C8DDEC-BF41-476B-BD16-5251D122B4B8}" type="pres">
      <dgm:prSet presAssocID="{0F1A3E50-0614-4896-8B8C-46AE09DE4207}" presName="Child1" presStyleLbl="revTx" presStyleIdx="9" presStyleCnt="16" custScaleX="254192" custScaleY="26720" custLinFactNeighborX="-5699" custLinFactNeighborY="26720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FABBD4C-BDCB-477E-8FD5-A9BD96D511AC}" type="pres">
      <dgm:prSet presAssocID="{01C6F3A4-9F22-47D6-848B-32631539F034}" presName="Child2Accent1" presStyleLbl="alignNode1" presStyleIdx="113" presStyleCnt="169"/>
      <dgm:spPr/>
    </dgm:pt>
    <dgm:pt modelId="{C8E6D0BE-338C-4B1B-9C80-B5BD5E1C9896}" type="pres">
      <dgm:prSet presAssocID="{01C6F3A4-9F22-47D6-848B-32631539F034}" presName="Child2Accent2" presStyleLbl="alignNode1" presStyleIdx="114" presStyleCnt="169"/>
      <dgm:spPr/>
    </dgm:pt>
    <dgm:pt modelId="{DEAB93CC-819E-4B8B-B657-1F9BA57B8092}" type="pres">
      <dgm:prSet presAssocID="{01C6F3A4-9F22-47D6-848B-32631539F034}" presName="Child2Accent3" presStyleLbl="alignNode1" presStyleIdx="115" presStyleCnt="169"/>
      <dgm:spPr/>
    </dgm:pt>
    <dgm:pt modelId="{55A4F49A-31D9-40DC-8DF2-9586F2E86793}" type="pres">
      <dgm:prSet presAssocID="{01C6F3A4-9F22-47D6-848B-32631539F034}" presName="Child2Accent4" presStyleLbl="alignNode1" presStyleIdx="116" presStyleCnt="169"/>
      <dgm:spPr/>
    </dgm:pt>
    <dgm:pt modelId="{5CA00D63-578E-4C87-A390-5B838A4CEC15}" type="pres">
      <dgm:prSet presAssocID="{01C6F3A4-9F22-47D6-848B-32631539F034}" presName="Child2Accent5" presStyleLbl="alignNode1" presStyleIdx="117" presStyleCnt="169"/>
      <dgm:spPr/>
    </dgm:pt>
    <dgm:pt modelId="{A0718D39-CC0D-4CDD-AD3E-F9C5FCC116D9}" type="pres">
      <dgm:prSet presAssocID="{01C6F3A4-9F22-47D6-848B-32631539F034}" presName="Child2Accent6" presStyleLbl="alignNode1" presStyleIdx="118" presStyleCnt="169"/>
      <dgm:spPr/>
    </dgm:pt>
    <dgm:pt modelId="{FB8966CD-DC6D-46E5-A3D1-7846F7AD79D2}" type="pres">
      <dgm:prSet presAssocID="{01C6F3A4-9F22-47D6-848B-32631539F034}" presName="Child2Accent7" presStyleLbl="alignNode1" presStyleIdx="119" presStyleCnt="169"/>
      <dgm:spPr/>
    </dgm:pt>
    <dgm:pt modelId="{6E2F0E92-81B5-4796-AD68-8D733974FD1D}" type="pres">
      <dgm:prSet presAssocID="{01C6F3A4-9F22-47D6-848B-32631539F034}" presName="Child2" presStyleLbl="revTx" presStyleIdx="10" presStyleCnt="16" custScaleX="160387" custScaleY="168053" custLinFactNeighborX="-25440" custLinFactNeighborY="-13360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513C18-EA4D-423A-91AE-0DDD9AB4B5D3}" type="pres">
      <dgm:prSet presAssocID="{9D5290F6-1C58-46E5-9B29-922B33887E04}" presName="Child3Accent1" presStyleLbl="alignNode1" presStyleIdx="120" presStyleCnt="169"/>
      <dgm:spPr/>
    </dgm:pt>
    <dgm:pt modelId="{4206AE6B-59D4-4C3A-81D3-28C3213DB31F}" type="pres">
      <dgm:prSet presAssocID="{9D5290F6-1C58-46E5-9B29-922B33887E04}" presName="Child3Accent2" presStyleLbl="alignNode1" presStyleIdx="121" presStyleCnt="169"/>
      <dgm:spPr/>
    </dgm:pt>
    <dgm:pt modelId="{812B7CD9-C36A-4780-950B-D15CE0A0FBC0}" type="pres">
      <dgm:prSet presAssocID="{9D5290F6-1C58-46E5-9B29-922B33887E04}" presName="Child3Accent3" presStyleLbl="alignNode1" presStyleIdx="122" presStyleCnt="169"/>
      <dgm:spPr/>
    </dgm:pt>
    <dgm:pt modelId="{94237AE8-92C7-47AC-8D8A-2B319CEA9C31}" type="pres">
      <dgm:prSet presAssocID="{9D5290F6-1C58-46E5-9B29-922B33887E04}" presName="Child3Accent4" presStyleLbl="alignNode1" presStyleIdx="123" presStyleCnt="169"/>
      <dgm:spPr/>
    </dgm:pt>
    <dgm:pt modelId="{0A73064E-6A72-40D0-B0BD-1F0AE5E0FBBF}" type="pres">
      <dgm:prSet presAssocID="{9D5290F6-1C58-46E5-9B29-922B33887E04}" presName="Child3Accent5" presStyleLbl="alignNode1" presStyleIdx="124" presStyleCnt="169"/>
      <dgm:spPr/>
    </dgm:pt>
    <dgm:pt modelId="{2E64DA88-14D0-4307-83F3-5DF4F73AFCDA}" type="pres">
      <dgm:prSet presAssocID="{9D5290F6-1C58-46E5-9B29-922B33887E04}" presName="Child3Accent6" presStyleLbl="alignNode1" presStyleIdx="125" presStyleCnt="169"/>
      <dgm:spPr/>
    </dgm:pt>
    <dgm:pt modelId="{C18BEAE3-43A9-4675-839E-26D9199172F1}" type="pres">
      <dgm:prSet presAssocID="{9D5290F6-1C58-46E5-9B29-922B33887E04}" presName="Child3Accent7" presStyleLbl="alignNode1" presStyleIdx="126" presStyleCnt="169"/>
      <dgm:spPr/>
    </dgm:pt>
    <dgm:pt modelId="{FD8C0C33-B211-475D-8A79-F4D081A96EC6}" type="pres">
      <dgm:prSet presAssocID="{9D5290F6-1C58-46E5-9B29-922B33887E04}" presName="Child3" presStyleLbl="revTx" presStyleIdx="11" presStyleCnt="16" custScaleX="207556" custScaleY="118748" custLinFactY="60320" custLinFactNeighborX="-59509" custLinFactNeighborY="100000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04AA341-D4BF-4685-8ABF-5B08037080A6}" type="pres">
      <dgm:prSet presAssocID="{59EC8642-0C9E-4A72-AE23-47C22F6B5EA7}" presName="Child4Accent1" presStyleLbl="alignNode1" presStyleIdx="127" presStyleCnt="169"/>
      <dgm:spPr/>
    </dgm:pt>
    <dgm:pt modelId="{235E97DF-D5F1-4FC9-9B28-FAF3F97FAB09}" type="pres">
      <dgm:prSet presAssocID="{59EC8642-0C9E-4A72-AE23-47C22F6B5EA7}" presName="Child4Accent2" presStyleLbl="alignNode1" presStyleIdx="128" presStyleCnt="169"/>
      <dgm:spPr/>
    </dgm:pt>
    <dgm:pt modelId="{B4EBDAF2-43F7-4C7F-BA97-0880D2BD872A}" type="pres">
      <dgm:prSet presAssocID="{59EC8642-0C9E-4A72-AE23-47C22F6B5EA7}" presName="Child4Accent3" presStyleLbl="alignNode1" presStyleIdx="129" presStyleCnt="169"/>
      <dgm:spPr/>
    </dgm:pt>
    <dgm:pt modelId="{985183FB-14D4-4FBD-95F2-BA1BA7430AB7}" type="pres">
      <dgm:prSet presAssocID="{59EC8642-0C9E-4A72-AE23-47C22F6B5EA7}" presName="Child4Accent4" presStyleLbl="alignNode1" presStyleIdx="130" presStyleCnt="169"/>
      <dgm:spPr/>
    </dgm:pt>
    <dgm:pt modelId="{BEC9C093-4640-45FC-9BD1-DDF698ED37A5}" type="pres">
      <dgm:prSet presAssocID="{59EC8642-0C9E-4A72-AE23-47C22F6B5EA7}" presName="Child4Accent5" presStyleLbl="alignNode1" presStyleIdx="131" presStyleCnt="169"/>
      <dgm:spPr/>
    </dgm:pt>
    <dgm:pt modelId="{953EE7C3-FBC0-41D2-BC17-37AC4F081CB0}" type="pres">
      <dgm:prSet presAssocID="{59EC8642-0C9E-4A72-AE23-47C22F6B5EA7}" presName="Child4Accent6" presStyleLbl="alignNode1" presStyleIdx="132" presStyleCnt="169"/>
      <dgm:spPr/>
    </dgm:pt>
    <dgm:pt modelId="{6878571F-13A2-458D-8CCA-154AB83C2338}" type="pres">
      <dgm:prSet presAssocID="{59EC8642-0C9E-4A72-AE23-47C22F6B5EA7}" presName="Child4Accent7" presStyleLbl="alignNode1" presStyleIdx="133" presStyleCnt="169"/>
      <dgm:spPr/>
    </dgm:pt>
    <dgm:pt modelId="{53DEBB88-0DCB-4C67-87FB-0B13B46DDC19}" type="pres">
      <dgm:prSet presAssocID="{59EC8642-0C9E-4A72-AE23-47C22F6B5EA7}" presName="Child4Accent8" presStyleLbl="alignNode1" presStyleIdx="134" presStyleCnt="169"/>
      <dgm:spPr/>
    </dgm:pt>
    <dgm:pt modelId="{108801F8-E500-47D5-9B55-567E03A0952D}" type="pres">
      <dgm:prSet presAssocID="{59EC8642-0C9E-4A72-AE23-47C22F6B5EA7}" presName="Child4" presStyleLbl="revTx" presStyleIdx="12" presStyleCnt="16" custScaleX="264502" custScaleY="107680" custLinFactY="73680" custLinFactNeighborX="-42904" custLinFactNeighborY="100000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4614BB1-349D-4C5B-BA7F-4EE4BFF1AD86}" type="pres">
      <dgm:prSet presAssocID="{1EF601CD-A6E6-4F81-9925-B90BA178CAC1}" presName="sibTrans" presStyleCnt="0"/>
      <dgm:spPr/>
    </dgm:pt>
    <dgm:pt modelId="{7FF5E5F0-296A-4F81-917A-0236F6572F1D}" type="pres">
      <dgm:prSet presAssocID="{BAB1068E-1571-4302-909A-C2CB839F3300}" presName="composite" presStyleCnt="0"/>
      <dgm:spPr/>
    </dgm:pt>
    <dgm:pt modelId="{04766506-801F-40E5-AC1A-3518E34B704B}" type="pres">
      <dgm:prSet presAssocID="{BAB1068E-1571-4302-909A-C2CB839F3300}" presName="ParentAccent1" presStyleLbl="alignNode1" presStyleIdx="135" presStyleCnt="169"/>
      <dgm:spPr/>
    </dgm:pt>
    <dgm:pt modelId="{FF429FC5-52CE-4FC2-987F-55DA7505EFD6}" type="pres">
      <dgm:prSet presAssocID="{BAB1068E-1571-4302-909A-C2CB839F3300}" presName="ParentAccent2" presStyleLbl="alignNode1" presStyleIdx="136" presStyleCnt="169"/>
      <dgm:spPr/>
    </dgm:pt>
    <dgm:pt modelId="{01C6911F-4B9A-425D-92A9-74F840F6F9F5}" type="pres">
      <dgm:prSet presAssocID="{BAB1068E-1571-4302-909A-C2CB839F3300}" presName="ParentAccent3" presStyleLbl="alignNode1" presStyleIdx="137" presStyleCnt="169"/>
      <dgm:spPr/>
    </dgm:pt>
    <dgm:pt modelId="{29DDEEAA-0741-4464-8775-6F94DA8E691F}" type="pres">
      <dgm:prSet presAssocID="{BAB1068E-1571-4302-909A-C2CB839F3300}" presName="ParentAccent4" presStyleLbl="alignNode1" presStyleIdx="138" presStyleCnt="169"/>
      <dgm:spPr/>
    </dgm:pt>
    <dgm:pt modelId="{78614DD3-E3AA-4A1D-89BF-86D6386E19CC}" type="pres">
      <dgm:prSet presAssocID="{BAB1068E-1571-4302-909A-C2CB839F3300}" presName="ParentAccent5" presStyleLbl="alignNode1" presStyleIdx="139" presStyleCnt="169"/>
      <dgm:spPr/>
    </dgm:pt>
    <dgm:pt modelId="{6FF6895B-5DAA-44DA-8E64-AB97E2334CC1}" type="pres">
      <dgm:prSet presAssocID="{BAB1068E-1571-4302-909A-C2CB839F3300}" presName="ParentAccent6" presStyleLbl="alignNode1" presStyleIdx="140" presStyleCnt="169"/>
      <dgm:spPr/>
    </dgm:pt>
    <dgm:pt modelId="{BF661557-5D33-469D-AC5E-B6B8FABF8C2A}" type="pres">
      <dgm:prSet presAssocID="{BAB1068E-1571-4302-909A-C2CB839F3300}" presName="ParentAccent7" presStyleLbl="alignNode1" presStyleIdx="141" presStyleCnt="169"/>
      <dgm:spPr/>
    </dgm:pt>
    <dgm:pt modelId="{8DED967B-EE64-4DF6-8493-1724A204AB6E}" type="pres">
      <dgm:prSet presAssocID="{BAB1068E-1571-4302-909A-C2CB839F3300}" presName="ParentAccent8" presStyleLbl="alignNode1" presStyleIdx="142" presStyleCnt="169"/>
      <dgm:spPr/>
    </dgm:pt>
    <dgm:pt modelId="{3C149747-2896-4ADF-95E3-93AD6FC16DCE}" type="pres">
      <dgm:prSet presAssocID="{BAB1068E-1571-4302-909A-C2CB839F3300}" presName="ParentAccent9" presStyleLbl="alignNode1" presStyleIdx="143" presStyleCnt="169"/>
      <dgm:spPr/>
    </dgm:pt>
    <dgm:pt modelId="{D7EA03CC-8130-47A6-B2C5-7300824A47E2}" type="pres">
      <dgm:prSet presAssocID="{BAB1068E-1571-4302-909A-C2CB839F3300}" presName="ParentAccent10" presStyleLbl="alignNode1" presStyleIdx="144" presStyleCnt="169"/>
      <dgm:spPr/>
    </dgm:pt>
    <dgm:pt modelId="{38C4BE8B-731E-40A3-AFE6-D749A0E73AD1}" type="pres">
      <dgm:prSet presAssocID="{BAB1068E-1571-4302-909A-C2CB839F3300}" presName="Parent" presStyleLbl="alignNode1" presStyleIdx="145" presStyleCnt="169">
        <dgm:presLayoutVars>
          <dgm:chMax val="5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428C857-0FBC-4628-9DC3-B15BE3D37290}" type="pres">
      <dgm:prSet presAssocID="{8FC88258-99E8-433A-BAB5-B2BE98E65824}" presName="Child1Accent1" presStyleLbl="alignNode1" presStyleIdx="146" presStyleCnt="169"/>
      <dgm:spPr/>
    </dgm:pt>
    <dgm:pt modelId="{52053B10-792F-4C2C-A35E-0F3185F06F8C}" type="pres">
      <dgm:prSet presAssocID="{8FC88258-99E8-433A-BAB5-B2BE98E65824}" presName="Child1Accent2" presStyleLbl="alignNode1" presStyleIdx="147" presStyleCnt="169"/>
      <dgm:spPr/>
    </dgm:pt>
    <dgm:pt modelId="{695F793C-ED21-46BB-BEAF-E6821E618A7B}" type="pres">
      <dgm:prSet presAssocID="{8FC88258-99E8-433A-BAB5-B2BE98E65824}" presName="Child1Accent3" presStyleLbl="alignNode1" presStyleIdx="148" presStyleCnt="169"/>
      <dgm:spPr/>
    </dgm:pt>
    <dgm:pt modelId="{466644BC-53C2-4E3F-8B46-201390EDF56D}" type="pres">
      <dgm:prSet presAssocID="{8FC88258-99E8-433A-BAB5-B2BE98E65824}" presName="Child1Accent4" presStyleLbl="alignNode1" presStyleIdx="149" presStyleCnt="169"/>
      <dgm:spPr/>
    </dgm:pt>
    <dgm:pt modelId="{0A41D64D-741C-4A59-94DB-C6FB7CE584F7}" type="pres">
      <dgm:prSet presAssocID="{8FC88258-99E8-433A-BAB5-B2BE98E65824}" presName="Child1Accent5" presStyleLbl="alignNode1" presStyleIdx="150" presStyleCnt="169"/>
      <dgm:spPr/>
    </dgm:pt>
    <dgm:pt modelId="{80D4A695-DB31-43A6-B54F-3356D6FEF43B}" type="pres">
      <dgm:prSet presAssocID="{8FC88258-99E8-433A-BAB5-B2BE98E65824}" presName="Child1Accent6" presStyleLbl="alignNode1" presStyleIdx="151" presStyleCnt="169"/>
      <dgm:spPr/>
    </dgm:pt>
    <dgm:pt modelId="{FA2D3F55-8963-4292-B1F6-1854D8CEC513}" type="pres">
      <dgm:prSet presAssocID="{8FC88258-99E8-433A-BAB5-B2BE98E65824}" presName="Child1Accent7" presStyleLbl="alignNode1" presStyleIdx="152" presStyleCnt="169"/>
      <dgm:spPr/>
    </dgm:pt>
    <dgm:pt modelId="{2530652C-13B9-48BC-B026-05115C29DDD3}" type="pres">
      <dgm:prSet presAssocID="{8FC88258-99E8-433A-BAB5-B2BE98E65824}" presName="Child1Accent8" presStyleLbl="alignNode1" presStyleIdx="153" presStyleCnt="169"/>
      <dgm:spPr/>
    </dgm:pt>
    <dgm:pt modelId="{4FF0E6BE-D1C5-4361-88AF-57BB4D520EB0}" type="pres">
      <dgm:prSet presAssocID="{8FC88258-99E8-433A-BAB5-B2BE98E65824}" presName="Child1Accent9" presStyleLbl="alignNode1" presStyleIdx="154" presStyleCnt="169"/>
      <dgm:spPr/>
    </dgm:pt>
    <dgm:pt modelId="{A1B9B4C7-5056-4F84-8237-11D4FC8C2CFE}" type="pres">
      <dgm:prSet presAssocID="{8FC88258-99E8-433A-BAB5-B2BE98E65824}" presName="Child1" presStyleLbl="revTx" presStyleIdx="13" presStyleCnt="16" custAng="10800000" custFlipVert="1" custScaleX="95328" custScaleY="68701" custLinFactNeighborX="-153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0E202DF-FE7C-444F-AAC4-0BAB37EDB0A2}" type="pres">
      <dgm:prSet presAssocID="{9A78E57D-2900-4A80-9762-14C80E45DCBE}" presName="Child2Accent1" presStyleLbl="alignNode1" presStyleIdx="155" presStyleCnt="169"/>
      <dgm:spPr/>
    </dgm:pt>
    <dgm:pt modelId="{23AD85A6-7350-48FC-BE12-071B3AE677F4}" type="pres">
      <dgm:prSet presAssocID="{9A78E57D-2900-4A80-9762-14C80E45DCBE}" presName="Child2Accent2" presStyleLbl="alignNode1" presStyleIdx="156" presStyleCnt="169"/>
      <dgm:spPr/>
    </dgm:pt>
    <dgm:pt modelId="{681F1412-91BA-40AA-8239-0C4D2318B19D}" type="pres">
      <dgm:prSet presAssocID="{9A78E57D-2900-4A80-9762-14C80E45DCBE}" presName="Child2Accent3" presStyleLbl="alignNode1" presStyleIdx="157" presStyleCnt="169"/>
      <dgm:spPr/>
    </dgm:pt>
    <dgm:pt modelId="{52C1E7A9-8F89-46F3-A29E-4C99DC489B98}" type="pres">
      <dgm:prSet presAssocID="{9A78E57D-2900-4A80-9762-14C80E45DCBE}" presName="Child2Accent4" presStyleLbl="alignNode1" presStyleIdx="158" presStyleCnt="169"/>
      <dgm:spPr/>
    </dgm:pt>
    <dgm:pt modelId="{7AD19E3A-6FCA-4828-87A2-EB856C9C1E01}" type="pres">
      <dgm:prSet presAssocID="{9A78E57D-2900-4A80-9762-14C80E45DCBE}" presName="Child2Accent5" presStyleLbl="alignNode1" presStyleIdx="159" presStyleCnt="169"/>
      <dgm:spPr/>
    </dgm:pt>
    <dgm:pt modelId="{E6036AF2-7165-400D-8198-4E1EA30BB7D6}" type="pres">
      <dgm:prSet presAssocID="{9A78E57D-2900-4A80-9762-14C80E45DCBE}" presName="Child2Accent6" presStyleLbl="alignNode1" presStyleIdx="160" presStyleCnt="169"/>
      <dgm:spPr/>
    </dgm:pt>
    <dgm:pt modelId="{7CD0CDDE-6B12-4664-BBB2-F7834B247303}" type="pres">
      <dgm:prSet presAssocID="{9A78E57D-2900-4A80-9762-14C80E45DCBE}" presName="Child2Accent7" presStyleLbl="alignNode1" presStyleIdx="161" presStyleCnt="169"/>
      <dgm:spPr/>
    </dgm:pt>
    <dgm:pt modelId="{C7D2E1E6-AADF-415B-98F8-22D96C95429E}" type="pres">
      <dgm:prSet presAssocID="{9A78E57D-2900-4A80-9762-14C80E45DCBE}" presName="Child2" presStyleLbl="revTx" presStyleIdx="14" presStyleCnt="16" custScaleX="210316" custScaleY="156810" custLinFactNeighborX="60380" custLinFactNeighborY="-27808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50584FE-05BE-45E9-8153-324C6258D537}" type="pres">
      <dgm:prSet presAssocID="{C8D276B8-F42D-4ADE-9490-0086979283F8}" presName="Child3Accent1" presStyleLbl="alignNode1" presStyleIdx="162" presStyleCnt="169"/>
      <dgm:spPr/>
    </dgm:pt>
    <dgm:pt modelId="{338ABC27-9391-4091-B19B-9E20CD922668}" type="pres">
      <dgm:prSet presAssocID="{C8D276B8-F42D-4ADE-9490-0086979283F8}" presName="Child3Accent2" presStyleLbl="alignNode1" presStyleIdx="163" presStyleCnt="169"/>
      <dgm:spPr/>
    </dgm:pt>
    <dgm:pt modelId="{81D51100-8B11-456B-8672-ED04F4C80FCB}" type="pres">
      <dgm:prSet presAssocID="{C8D276B8-F42D-4ADE-9490-0086979283F8}" presName="Child3Accent3" presStyleLbl="alignNode1" presStyleIdx="164" presStyleCnt="169"/>
      <dgm:spPr/>
    </dgm:pt>
    <dgm:pt modelId="{7FD06634-7C06-4A56-A58F-8423FFE86808}" type="pres">
      <dgm:prSet presAssocID="{C8D276B8-F42D-4ADE-9490-0086979283F8}" presName="Child3Accent4" presStyleLbl="alignNode1" presStyleIdx="165" presStyleCnt="169"/>
      <dgm:spPr/>
    </dgm:pt>
    <dgm:pt modelId="{B2C513BA-5364-455C-BCCA-A61BED0A2CB5}" type="pres">
      <dgm:prSet presAssocID="{C8D276B8-F42D-4ADE-9490-0086979283F8}" presName="Child3Accent5" presStyleLbl="alignNode1" presStyleIdx="166" presStyleCnt="169"/>
      <dgm:spPr/>
    </dgm:pt>
    <dgm:pt modelId="{7130AA28-A88F-42E8-9251-31CAF1F42C65}" type="pres">
      <dgm:prSet presAssocID="{C8D276B8-F42D-4ADE-9490-0086979283F8}" presName="Child3Accent6" presStyleLbl="alignNode1" presStyleIdx="167" presStyleCnt="169"/>
      <dgm:spPr/>
    </dgm:pt>
    <dgm:pt modelId="{34E409E8-F0B1-4B53-9032-B15763F26CAB}" type="pres">
      <dgm:prSet presAssocID="{C8D276B8-F42D-4ADE-9490-0086979283F8}" presName="Child3Accent7" presStyleLbl="alignNode1" presStyleIdx="168" presStyleCnt="169"/>
      <dgm:spPr/>
    </dgm:pt>
    <dgm:pt modelId="{5BAE01EA-59D7-4EDB-B9BA-47123AE87FAC}" type="pres">
      <dgm:prSet presAssocID="{C8D276B8-F42D-4ADE-9490-0086979283F8}" presName="Child3" presStyleLbl="revTx" presStyleIdx="15" presStyleCnt="16">
        <dgm:presLayoutVars>
          <dgm:chMax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19444C9-451D-40B5-BBC4-0E1A4BD01381}" srcId="{13C5CA19-EB9E-4DF8-8AC3-CE98FC3720E3}" destId="{59EC8642-0C9E-4A72-AE23-47C22F6B5EA7}" srcOrd="3" destOrd="0" parTransId="{FE85D67B-176C-4B27-8BB1-3B7D0F8124BD}" sibTransId="{0AD60595-241B-4DE7-ABAA-8E4C7EEC4C01}"/>
    <dgm:cxn modelId="{D29A17C7-D549-44FD-B7E3-89A70A55808A}" type="presOf" srcId="{0F1A3E50-0614-4896-8B8C-46AE09DE4207}" destId="{83C8DDEC-BF41-476B-BD16-5251D122B4B8}" srcOrd="0" destOrd="0" presId="urn:microsoft.com/office/officeart/2011/layout/ConvergingText"/>
    <dgm:cxn modelId="{E17DC0EF-FEB9-4DC5-88B4-D275E5E72457}" srcId="{10D2285E-730B-4C61-89DA-F7B80ADABF30}" destId="{33C6DF61-6832-4E85-BA26-66E8E29D448E}" srcOrd="0" destOrd="0" parTransId="{3E12D219-9358-4B7D-9CAF-0F2CF6062CD3}" sibTransId="{B0EB5CEA-61A8-4CE5-8F01-2E0553F47D47}"/>
    <dgm:cxn modelId="{71F9521E-6B2B-41D3-837F-64230E8B809C}" type="presOf" srcId="{462D477A-5615-4F24-9EDF-A63F0500B160}" destId="{8845C0F8-B339-442F-BEC8-C0ED52D7CE96}" srcOrd="0" destOrd="0" presId="urn:microsoft.com/office/officeart/2011/layout/ConvergingText"/>
    <dgm:cxn modelId="{C7452077-9B51-4CFE-83F0-4392C2B39028}" srcId="{10D2285E-730B-4C61-89DA-F7B80ADABF30}" destId="{605E4C37-FE6A-4C1A-B106-3DEDF0733852}" srcOrd="4" destOrd="0" parTransId="{6F34EA9B-FFEE-43AE-838F-9B2274D828E4}" sibTransId="{0C72213A-DFF4-4C7B-9237-8170B805DFC4}"/>
    <dgm:cxn modelId="{D1C9F300-1254-4D38-80A6-598CA2EE0878}" type="presOf" srcId="{9A78E57D-2900-4A80-9762-14C80E45DCBE}" destId="{C7D2E1E6-AADF-415B-98F8-22D96C95429E}" srcOrd="0" destOrd="0" presId="urn:microsoft.com/office/officeart/2011/layout/ConvergingText"/>
    <dgm:cxn modelId="{E1CD6E84-C5D1-4206-A8D3-A00614AE1176}" srcId="{D736BCAD-FBF7-401D-A350-79C603D15274}" destId="{13C5CA19-EB9E-4DF8-8AC3-CE98FC3720E3}" srcOrd="2" destOrd="0" parTransId="{A7947D21-37FA-4675-B4EA-70F9EC6E63A7}" sibTransId="{1EF601CD-A6E6-4F81-9925-B90BA178CAC1}"/>
    <dgm:cxn modelId="{8AA57869-791B-40E9-9ABA-111AC58FA25F}" srcId="{930A956D-6745-434D-988C-6B5A73E9B324}" destId="{462D477A-5615-4F24-9EDF-A63F0500B160}" srcOrd="1" destOrd="0" parTransId="{75AA59C9-0C50-4654-85FB-2854F97DCC9A}" sibTransId="{BF82DFE5-3EAC-419D-9A16-6F767ACF09D6}"/>
    <dgm:cxn modelId="{268003BD-E1EB-4896-8D23-E35FDB8C88AE}" srcId="{13C5CA19-EB9E-4DF8-8AC3-CE98FC3720E3}" destId="{9D5290F6-1C58-46E5-9B29-922B33887E04}" srcOrd="2" destOrd="0" parTransId="{60630A1E-17F3-49E7-80B5-84EC9360BDC5}" sibTransId="{CE0FC3A8-A092-4EC2-884E-2A900FD63E85}"/>
    <dgm:cxn modelId="{2664F3E3-0775-4AF0-9BFF-5D903F0933CD}" type="presOf" srcId="{6F66FF42-182E-414B-8BFB-F4E52DD122C0}" destId="{2C073D4D-6DC8-4BF0-BE18-B0977FC2A1E8}" srcOrd="0" destOrd="0" presId="urn:microsoft.com/office/officeart/2011/layout/ConvergingText"/>
    <dgm:cxn modelId="{5F205F59-6B3B-4241-8509-68DEACCBDC94}" type="presOf" srcId="{8FC88258-99E8-433A-BAB5-B2BE98E65824}" destId="{A1B9B4C7-5056-4F84-8237-11D4FC8C2CFE}" srcOrd="0" destOrd="0" presId="urn:microsoft.com/office/officeart/2011/layout/ConvergingText"/>
    <dgm:cxn modelId="{4A2466EB-690F-490C-A9C3-079A1906AF69}" srcId="{930A956D-6745-434D-988C-6B5A73E9B324}" destId="{300B61E0-AB1A-4464-B22A-22ECB017CAE8}" srcOrd="0" destOrd="0" parTransId="{06724051-84C1-4311-B81D-DA20FA3A118D}" sibTransId="{81B7CAF2-A61B-481F-B16A-E3DC4BAEA2CD}"/>
    <dgm:cxn modelId="{73813901-6C18-4BB1-A0AF-BDD757D04BA7}" type="presOf" srcId="{59EC8642-0C9E-4A72-AE23-47C22F6B5EA7}" destId="{108801F8-E500-47D5-9B55-567E03A0952D}" srcOrd="0" destOrd="0" presId="urn:microsoft.com/office/officeart/2011/layout/ConvergingText"/>
    <dgm:cxn modelId="{B55FC52E-3663-4910-9DFE-0B3CF8602CBF}" type="presOf" srcId="{35D8FD06-424A-4062-948A-CABFCB66AA01}" destId="{95DCA5AD-C64F-4850-8D00-AD2C1373FC63}" srcOrd="0" destOrd="0" presId="urn:microsoft.com/office/officeart/2011/layout/ConvergingText"/>
    <dgm:cxn modelId="{5504C372-B661-4EB3-B501-FF89192FE8E9}" srcId="{D736BCAD-FBF7-401D-A350-79C603D15274}" destId="{10D2285E-730B-4C61-89DA-F7B80ADABF30}" srcOrd="1" destOrd="0" parTransId="{4EEFF950-D887-4AC7-8981-32E933750A49}" sibTransId="{6612FC6C-E115-4450-BC48-445F8770F05F}"/>
    <dgm:cxn modelId="{E28D4534-8561-4B13-91B1-48496262265A}" type="presOf" srcId="{4FC9EF90-69B5-4FC5-B088-57158467067C}" destId="{AD38B274-3E3F-4CB5-A3FE-9E9F74D95A7B}" srcOrd="0" destOrd="0" presId="urn:microsoft.com/office/officeart/2011/layout/ConvergingText"/>
    <dgm:cxn modelId="{073AED08-B108-46AF-B3B5-837F70F5F7EB}" srcId="{BAB1068E-1571-4302-909A-C2CB839F3300}" destId="{8FC88258-99E8-433A-BAB5-B2BE98E65824}" srcOrd="0" destOrd="0" parTransId="{1E7A12CA-3538-42E9-9CF7-D72AC659FCF4}" sibTransId="{B94DF651-4D35-488D-819A-73FEA6F2855D}"/>
    <dgm:cxn modelId="{922AD4D2-F43D-4B8A-95CC-3A6D556F6EDC}" type="presOf" srcId="{01C6F3A4-9F22-47D6-848B-32631539F034}" destId="{6E2F0E92-81B5-4796-AD68-8D733974FD1D}" srcOrd="0" destOrd="0" presId="urn:microsoft.com/office/officeart/2011/layout/ConvergingText"/>
    <dgm:cxn modelId="{17035C79-B7FC-4AA0-B589-9D3A781D9D39}" srcId="{13C5CA19-EB9E-4DF8-8AC3-CE98FC3720E3}" destId="{01C6F3A4-9F22-47D6-848B-32631539F034}" srcOrd="1" destOrd="0" parTransId="{F51715A4-4DDB-44A2-A55D-4944E7F76B48}" sibTransId="{08E03449-B053-4E65-9FA3-3513ED3A4140}"/>
    <dgm:cxn modelId="{C3FFFE80-557B-400D-A4E5-43070870F290}" type="presOf" srcId="{300B61E0-AB1A-4464-B22A-22ECB017CAE8}" destId="{7B9EC70D-9EB7-4AE5-9333-111DFA4203BB}" srcOrd="0" destOrd="0" presId="urn:microsoft.com/office/officeart/2011/layout/ConvergingText"/>
    <dgm:cxn modelId="{88C60E58-40B5-41C6-BE54-77095AC4D2A3}" srcId="{10D2285E-730B-4C61-89DA-F7B80ADABF30}" destId="{415C7E96-95D6-468C-AFB8-0EE5DB62CCD5}" srcOrd="1" destOrd="0" parTransId="{C29AA2BA-D02A-457D-9656-62DCC28D2301}" sibTransId="{347082DE-046C-41F0-B298-50EF26A78C54}"/>
    <dgm:cxn modelId="{7C5C8C56-30B9-4E5B-BFA8-57D9178010C7}" type="presOf" srcId="{10D2285E-730B-4C61-89DA-F7B80ADABF30}" destId="{5A71384E-14B1-4362-9E6A-48FCAEDDEB27}" srcOrd="0" destOrd="0" presId="urn:microsoft.com/office/officeart/2011/layout/ConvergingText"/>
    <dgm:cxn modelId="{24C28B48-D053-4973-9FD0-0BDAF63A5931}" type="presOf" srcId="{D736BCAD-FBF7-401D-A350-79C603D15274}" destId="{2B8BDBA3-C6C5-4A78-8D85-3FD14D82C690}" srcOrd="0" destOrd="0" presId="urn:microsoft.com/office/officeart/2011/layout/ConvergingText"/>
    <dgm:cxn modelId="{2FB0717D-C3A7-4F39-B5BC-D3DE3C83951D}" srcId="{930A956D-6745-434D-988C-6B5A73E9B324}" destId="{35D8FD06-424A-4062-948A-CABFCB66AA01}" srcOrd="3" destOrd="0" parTransId="{4CA3B68B-84F5-4A91-878C-AB07C1C8C2AA}" sibTransId="{5C988915-B506-48EC-A78B-C138C196B621}"/>
    <dgm:cxn modelId="{E6F7B7BE-7F7D-4785-A2BD-33158AD8A296}" srcId="{BAB1068E-1571-4302-909A-C2CB839F3300}" destId="{C8D276B8-F42D-4ADE-9490-0086979283F8}" srcOrd="2" destOrd="0" parTransId="{D8BA2C4F-EB23-4C3F-9CD0-3E43AABD6A4B}" sibTransId="{03112571-601F-413F-8FB3-FE6027DE1185}"/>
    <dgm:cxn modelId="{2466958F-D90C-40AD-8798-0A180D688769}" srcId="{10D2285E-730B-4C61-89DA-F7B80ADABF30}" destId="{6F66FF42-182E-414B-8BFB-F4E52DD122C0}" srcOrd="2" destOrd="0" parTransId="{AB7D031E-2A8D-449E-BBCB-D2469238AF5A}" sibTransId="{2E1E65C2-0E23-4117-BA84-70D9F4563CA6}"/>
    <dgm:cxn modelId="{E5DD5959-D37E-47B5-9DF7-610381FB0002}" type="presOf" srcId="{33C6DF61-6832-4E85-BA26-66E8E29D448E}" destId="{46725E12-98E6-44BE-96A8-749E0A39D3A3}" srcOrd="0" destOrd="0" presId="urn:microsoft.com/office/officeart/2011/layout/ConvergingText"/>
    <dgm:cxn modelId="{DB940AF1-9CE8-47D5-BA49-D3CAE65258EE}" type="presOf" srcId="{605E4C37-FE6A-4C1A-B106-3DEDF0733852}" destId="{6603D05E-AE29-4728-BD54-DAC826E857F0}" srcOrd="0" destOrd="0" presId="urn:microsoft.com/office/officeart/2011/layout/ConvergingText"/>
    <dgm:cxn modelId="{2B2B45DF-91B4-469A-8130-DF229B60FC48}" srcId="{10D2285E-730B-4C61-89DA-F7B80ADABF30}" destId="{8B397D11-AD30-4451-AD47-1F266414A8F5}" srcOrd="3" destOrd="0" parTransId="{9C380BBD-6A6E-4B71-B6D9-E4275D3F8015}" sibTransId="{177744E9-F7FC-48CB-87EF-B45B7A8C1D2E}"/>
    <dgm:cxn modelId="{E46B4388-5278-4193-AD05-D5E63CB75DA8}" type="presOf" srcId="{BAB1068E-1571-4302-909A-C2CB839F3300}" destId="{38C4BE8B-731E-40A3-AFE6-D749A0E73AD1}" srcOrd="0" destOrd="0" presId="urn:microsoft.com/office/officeart/2011/layout/ConvergingText"/>
    <dgm:cxn modelId="{CF3D14AA-8C03-4194-B9F0-8A67E98B27EA}" type="presOf" srcId="{8B397D11-AD30-4451-AD47-1F266414A8F5}" destId="{C8FCEAB2-9951-4BB4-9BDD-73E7D26E087E}" srcOrd="0" destOrd="0" presId="urn:microsoft.com/office/officeart/2011/layout/ConvergingText"/>
    <dgm:cxn modelId="{3E7D3645-1E06-4809-B2B2-B50DAA1D1F65}" type="presOf" srcId="{9D5290F6-1C58-46E5-9B29-922B33887E04}" destId="{FD8C0C33-B211-475D-8A79-F4D081A96EC6}" srcOrd="0" destOrd="0" presId="urn:microsoft.com/office/officeart/2011/layout/ConvergingText"/>
    <dgm:cxn modelId="{F34040BF-6B5D-472A-815D-97266B8B3AE5}" srcId="{930A956D-6745-434D-988C-6B5A73E9B324}" destId="{4FC9EF90-69B5-4FC5-B088-57158467067C}" srcOrd="2" destOrd="0" parTransId="{154C6829-8990-419B-BC22-57B6C1A14366}" sibTransId="{FAE2607B-205D-4E35-9A9A-A034D7215AA8}"/>
    <dgm:cxn modelId="{87098486-B526-4002-B633-62773FCFC66C}" type="presOf" srcId="{415C7E96-95D6-468C-AFB8-0EE5DB62CCD5}" destId="{4D51271F-6900-4AAA-B67C-50CC296A5E6F}" srcOrd="0" destOrd="0" presId="urn:microsoft.com/office/officeart/2011/layout/ConvergingText"/>
    <dgm:cxn modelId="{03D7657B-55CC-44B7-9109-FA2CB41E5B73}" srcId="{D736BCAD-FBF7-401D-A350-79C603D15274}" destId="{930A956D-6745-434D-988C-6B5A73E9B324}" srcOrd="0" destOrd="0" parTransId="{27F44640-4CA7-4FB0-B37D-1A511B5F498D}" sibTransId="{AAEA32BF-CBDF-49DB-B5E1-0D75F63BF2BA}"/>
    <dgm:cxn modelId="{B76DFC78-C3E3-4600-8B60-E698A27D3035}" type="presOf" srcId="{C8D276B8-F42D-4ADE-9490-0086979283F8}" destId="{5BAE01EA-59D7-4EDB-B9BA-47123AE87FAC}" srcOrd="0" destOrd="0" presId="urn:microsoft.com/office/officeart/2011/layout/ConvergingText"/>
    <dgm:cxn modelId="{EAF92D71-8A63-4E05-8056-D1B9D7671F80}" srcId="{D736BCAD-FBF7-401D-A350-79C603D15274}" destId="{BAB1068E-1571-4302-909A-C2CB839F3300}" srcOrd="3" destOrd="0" parTransId="{FB073C0F-AE4D-4353-8EF2-150B6997DFA6}" sibTransId="{1620B94C-18C4-4D00-9D37-E6FA3BBD9D42}"/>
    <dgm:cxn modelId="{5B827FC3-CE65-4C3D-B91D-D6843554874B}" srcId="{13C5CA19-EB9E-4DF8-8AC3-CE98FC3720E3}" destId="{0F1A3E50-0614-4896-8B8C-46AE09DE4207}" srcOrd="0" destOrd="0" parTransId="{02AE3E0C-4B86-400C-9A15-10D5157828AD}" sibTransId="{0A80D3EC-62EF-48EE-A4F2-647C8FF8B583}"/>
    <dgm:cxn modelId="{51A1D91D-9D7D-4C80-B0A5-4C9A259F87A0}" type="presOf" srcId="{13C5CA19-EB9E-4DF8-8AC3-CE98FC3720E3}" destId="{EEF31993-762E-415B-B3C8-C34102C75AC2}" srcOrd="0" destOrd="0" presId="urn:microsoft.com/office/officeart/2011/layout/ConvergingText"/>
    <dgm:cxn modelId="{06B2AACF-A4F0-40A8-856C-4BE7D1CB04EF}" srcId="{BAB1068E-1571-4302-909A-C2CB839F3300}" destId="{9A78E57D-2900-4A80-9762-14C80E45DCBE}" srcOrd="1" destOrd="0" parTransId="{C6E99AE4-B137-4E1B-8CAA-A8FD4DBE275C}" sibTransId="{1CE38471-49A6-4718-B9DD-97104D55C4BC}"/>
    <dgm:cxn modelId="{1AE0308B-4A16-4BDE-82B0-31BD1746AD9F}" type="presOf" srcId="{930A956D-6745-434D-988C-6B5A73E9B324}" destId="{815D4C4B-BD71-4C61-8B93-A316F03F7946}" srcOrd="0" destOrd="0" presId="urn:microsoft.com/office/officeart/2011/layout/ConvergingText"/>
    <dgm:cxn modelId="{CE32FB64-0BA2-49DD-B112-331CFDA28AC8}" type="presParOf" srcId="{2B8BDBA3-C6C5-4A78-8D85-3FD14D82C690}" destId="{A1E4F3F2-C5D2-4111-80C2-162587F90EEA}" srcOrd="0" destOrd="0" presId="urn:microsoft.com/office/officeart/2011/layout/ConvergingText"/>
    <dgm:cxn modelId="{2D6C281F-D622-40DE-9DB8-960F233C8ABF}" type="presParOf" srcId="{A1E4F3F2-C5D2-4111-80C2-162587F90EEA}" destId="{869ED86C-C174-4FA4-BB7F-ED39EEFF4C7B}" srcOrd="0" destOrd="0" presId="urn:microsoft.com/office/officeart/2011/layout/ConvergingText"/>
    <dgm:cxn modelId="{A3334781-D780-451C-AE8E-771DF1DC66AD}" type="presParOf" srcId="{A1E4F3F2-C5D2-4111-80C2-162587F90EEA}" destId="{BFADDA72-3501-4760-92F5-18CCA43D28C5}" srcOrd="1" destOrd="0" presId="urn:microsoft.com/office/officeart/2011/layout/ConvergingText"/>
    <dgm:cxn modelId="{143F412A-2744-41B9-8C61-D412B7189F6C}" type="presParOf" srcId="{A1E4F3F2-C5D2-4111-80C2-162587F90EEA}" destId="{E814594A-BBAE-44BB-9336-7BA139AAF136}" srcOrd="2" destOrd="0" presId="urn:microsoft.com/office/officeart/2011/layout/ConvergingText"/>
    <dgm:cxn modelId="{C478EE5D-A773-44A9-8409-41644BABE5DC}" type="presParOf" srcId="{A1E4F3F2-C5D2-4111-80C2-162587F90EEA}" destId="{18D26AD9-A842-49D5-BD39-9C30218C5C79}" srcOrd="3" destOrd="0" presId="urn:microsoft.com/office/officeart/2011/layout/ConvergingText"/>
    <dgm:cxn modelId="{ED5220E6-DE49-4BAD-9942-BCC028E77C94}" type="presParOf" srcId="{A1E4F3F2-C5D2-4111-80C2-162587F90EEA}" destId="{AAC9C546-8EAA-44B2-A195-186596A06FDF}" srcOrd="4" destOrd="0" presId="urn:microsoft.com/office/officeart/2011/layout/ConvergingText"/>
    <dgm:cxn modelId="{456FAA8B-8D89-43C6-B1F2-035FA1A09586}" type="presParOf" srcId="{A1E4F3F2-C5D2-4111-80C2-162587F90EEA}" destId="{768EA367-70DA-4BD7-B699-BB36E81711FB}" srcOrd="5" destOrd="0" presId="urn:microsoft.com/office/officeart/2011/layout/ConvergingText"/>
    <dgm:cxn modelId="{6BB896C1-09AF-47FF-BBF3-7EF37D6DDD28}" type="presParOf" srcId="{A1E4F3F2-C5D2-4111-80C2-162587F90EEA}" destId="{19F6CB76-2D17-422B-B0E6-001E7EAD0C9C}" srcOrd="6" destOrd="0" presId="urn:microsoft.com/office/officeart/2011/layout/ConvergingText"/>
    <dgm:cxn modelId="{5434F850-107F-4EFF-A611-CCD861742B38}" type="presParOf" srcId="{A1E4F3F2-C5D2-4111-80C2-162587F90EEA}" destId="{01B78ECB-94ED-432C-AE9D-378215619F8D}" srcOrd="7" destOrd="0" presId="urn:microsoft.com/office/officeart/2011/layout/ConvergingText"/>
    <dgm:cxn modelId="{22B408F6-2F90-446A-B1C4-5C337D53CF2D}" type="presParOf" srcId="{A1E4F3F2-C5D2-4111-80C2-162587F90EEA}" destId="{972BBCC1-AD9B-4CC2-877B-E2BEDED2ECF0}" srcOrd="8" destOrd="0" presId="urn:microsoft.com/office/officeart/2011/layout/ConvergingText"/>
    <dgm:cxn modelId="{5D49B23C-4A53-4476-919A-E7CE0F576CF3}" type="presParOf" srcId="{A1E4F3F2-C5D2-4111-80C2-162587F90EEA}" destId="{796584FB-C612-48E1-8951-508328EDFFD5}" srcOrd="9" destOrd="0" presId="urn:microsoft.com/office/officeart/2011/layout/ConvergingText"/>
    <dgm:cxn modelId="{BF9F4DEF-DCB7-43E1-B004-C546B8D0729C}" type="presParOf" srcId="{A1E4F3F2-C5D2-4111-80C2-162587F90EEA}" destId="{815D4C4B-BD71-4C61-8B93-A316F03F7946}" srcOrd="10" destOrd="0" presId="urn:microsoft.com/office/officeart/2011/layout/ConvergingText"/>
    <dgm:cxn modelId="{ADBAD6E0-012B-40C0-9705-7972360FE8C5}" type="presParOf" srcId="{A1E4F3F2-C5D2-4111-80C2-162587F90EEA}" destId="{1E175475-656B-40FF-ABCE-10DC239DD69F}" srcOrd="11" destOrd="0" presId="urn:microsoft.com/office/officeart/2011/layout/ConvergingText"/>
    <dgm:cxn modelId="{E1AA329E-A338-40BF-9792-D5E709E49F81}" type="presParOf" srcId="{A1E4F3F2-C5D2-4111-80C2-162587F90EEA}" destId="{0F11AEE3-9AF1-47A8-A5CB-8DFA558A63FC}" srcOrd="12" destOrd="0" presId="urn:microsoft.com/office/officeart/2011/layout/ConvergingText"/>
    <dgm:cxn modelId="{8F9F5C3C-83E1-4B09-9FBE-9E618D345A2A}" type="presParOf" srcId="{A1E4F3F2-C5D2-4111-80C2-162587F90EEA}" destId="{8205989F-E77D-4E59-BB5F-E0FCF1CB6F33}" srcOrd="13" destOrd="0" presId="urn:microsoft.com/office/officeart/2011/layout/ConvergingText"/>
    <dgm:cxn modelId="{6A047860-5766-49B3-B8D9-4A50CBFFC7F0}" type="presParOf" srcId="{A1E4F3F2-C5D2-4111-80C2-162587F90EEA}" destId="{9F082346-6B2B-4F72-ADE6-6047EF9E0AD6}" srcOrd="14" destOrd="0" presId="urn:microsoft.com/office/officeart/2011/layout/ConvergingText"/>
    <dgm:cxn modelId="{DF15BF58-68E4-4BF8-8BDF-3797508860CB}" type="presParOf" srcId="{A1E4F3F2-C5D2-4111-80C2-162587F90EEA}" destId="{9D9F35A5-93F8-4E59-A093-9B841B03A965}" srcOrd="15" destOrd="0" presId="urn:microsoft.com/office/officeart/2011/layout/ConvergingText"/>
    <dgm:cxn modelId="{62E02E9C-8473-4D10-AEF4-820AF2712D7B}" type="presParOf" srcId="{A1E4F3F2-C5D2-4111-80C2-162587F90EEA}" destId="{0A05281E-3468-4DC7-AB99-F8510A24157C}" srcOrd="16" destOrd="0" presId="urn:microsoft.com/office/officeart/2011/layout/ConvergingText"/>
    <dgm:cxn modelId="{B4F11C6A-5F70-473A-8FFC-27E4EDB79E83}" type="presParOf" srcId="{A1E4F3F2-C5D2-4111-80C2-162587F90EEA}" destId="{84A57D83-40AB-4C85-B9B7-516B469CAAD5}" srcOrd="17" destOrd="0" presId="urn:microsoft.com/office/officeart/2011/layout/ConvergingText"/>
    <dgm:cxn modelId="{02DD0CE6-95F0-46A9-861C-45C910B14B19}" type="presParOf" srcId="{A1E4F3F2-C5D2-4111-80C2-162587F90EEA}" destId="{6F0B75D0-41A9-4ED1-AF2C-E1D68697FC11}" srcOrd="18" destOrd="0" presId="urn:microsoft.com/office/officeart/2011/layout/ConvergingText"/>
    <dgm:cxn modelId="{D90AD2FF-9F80-4C54-91E9-4007F2409E02}" type="presParOf" srcId="{A1E4F3F2-C5D2-4111-80C2-162587F90EEA}" destId="{19BC93A6-24B0-4C0F-A1F3-5F78D44EC021}" srcOrd="19" destOrd="0" presId="urn:microsoft.com/office/officeart/2011/layout/ConvergingText"/>
    <dgm:cxn modelId="{9A68C95D-9F70-4265-82DE-4F4F5FCA587B}" type="presParOf" srcId="{A1E4F3F2-C5D2-4111-80C2-162587F90EEA}" destId="{7B9EC70D-9EB7-4AE5-9333-111DFA4203BB}" srcOrd="20" destOrd="0" presId="urn:microsoft.com/office/officeart/2011/layout/ConvergingText"/>
    <dgm:cxn modelId="{EBD96188-D8EC-41F9-8BA0-6CE3FC5BED00}" type="presParOf" srcId="{A1E4F3F2-C5D2-4111-80C2-162587F90EEA}" destId="{8DBEC6D3-9A5F-4057-9622-E21AB2E76405}" srcOrd="21" destOrd="0" presId="urn:microsoft.com/office/officeart/2011/layout/ConvergingText"/>
    <dgm:cxn modelId="{326EC89B-DF36-44B7-9A29-0DB3D73E38E9}" type="presParOf" srcId="{A1E4F3F2-C5D2-4111-80C2-162587F90EEA}" destId="{1782B4A1-5C3D-480B-83EC-FED4881D7D92}" srcOrd="22" destOrd="0" presId="urn:microsoft.com/office/officeart/2011/layout/ConvergingText"/>
    <dgm:cxn modelId="{7F27D001-E46A-4254-A8B8-43D0E75DEF17}" type="presParOf" srcId="{A1E4F3F2-C5D2-4111-80C2-162587F90EEA}" destId="{6C441CAF-6C33-461E-88D7-5C529725C784}" srcOrd="23" destOrd="0" presId="urn:microsoft.com/office/officeart/2011/layout/ConvergingText"/>
    <dgm:cxn modelId="{77EF2AAE-141A-409E-84D7-925F2C041D95}" type="presParOf" srcId="{A1E4F3F2-C5D2-4111-80C2-162587F90EEA}" destId="{3A1DD197-2A09-4B3D-9FD5-A5E043666E05}" srcOrd="24" destOrd="0" presId="urn:microsoft.com/office/officeart/2011/layout/ConvergingText"/>
    <dgm:cxn modelId="{90CF1B06-AE2D-4FD3-95FF-839BA966D07D}" type="presParOf" srcId="{A1E4F3F2-C5D2-4111-80C2-162587F90EEA}" destId="{EAF5FD51-E18C-46A4-8C12-0CACD693C2C4}" srcOrd="25" destOrd="0" presId="urn:microsoft.com/office/officeart/2011/layout/ConvergingText"/>
    <dgm:cxn modelId="{F777CEE7-E78F-419E-A41C-3AD4B7420CF7}" type="presParOf" srcId="{A1E4F3F2-C5D2-4111-80C2-162587F90EEA}" destId="{872DFE66-66EA-4E2E-AE57-6533D005CFCE}" srcOrd="26" destOrd="0" presId="urn:microsoft.com/office/officeart/2011/layout/ConvergingText"/>
    <dgm:cxn modelId="{D949CFB0-39C5-4E7D-9856-CDA3DE8DF501}" type="presParOf" srcId="{A1E4F3F2-C5D2-4111-80C2-162587F90EEA}" destId="{3CE76F86-69EC-4E80-B940-AE3BADE91E20}" srcOrd="27" destOrd="0" presId="urn:microsoft.com/office/officeart/2011/layout/ConvergingText"/>
    <dgm:cxn modelId="{634B14BB-48FF-44E6-8864-3B1A1C803786}" type="presParOf" srcId="{A1E4F3F2-C5D2-4111-80C2-162587F90EEA}" destId="{8845C0F8-B339-442F-BEC8-C0ED52D7CE96}" srcOrd="28" destOrd="0" presId="urn:microsoft.com/office/officeart/2011/layout/ConvergingText"/>
    <dgm:cxn modelId="{27CF176D-5742-407E-9E63-A0580DAEEAFF}" type="presParOf" srcId="{A1E4F3F2-C5D2-4111-80C2-162587F90EEA}" destId="{CCB24D44-907E-46C0-A2C3-1BF5D7BDD1EA}" srcOrd="29" destOrd="0" presId="urn:microsoft.com/office/officeart/2011/layout/ConvergingText"/>
    <dgm:cxn modelId="{D1ECB3F9-15B1-4872-8DA8-13FE3F13088F}" type="presParOf" srcId="{A1E4F3F2-C5D2-4111-80C2-162587F90EEA}" destId="{9A20E940-6135-4DE7-AD4F-92E4A9D401E4}" srcOrd="30" destOrd="0" presId="urn:microsoft.com/office/officeart/2011/layout/ConvergingText"/>
    <dgm:cxn modelId="{2C1CD7FC-711B-408C-B7F4-9998EB736F3C}" type="presParOf" srcId="{A1E4F3F2-C5D2-4111-80C2-162587F90EEA}" destId="{2A594EC8-E68F-4AA0-B22F-08ADB405BCF4}" srcOrd="31" destOrd="0" presId="urn:microsoft.com/office/officeart/2011/layout/ConvergingText"/>
    <dgm:cxn modelId="{A8DC6169-6217-4C99-927A-91939188A1B1}" type="presParOf" srcId="{A1E4F3F2-C5D2-4111-80C2-162587F90EEA}" destId="{933E1B58-61B7-4EBC-87BA-E7994195C805}" srcOrd="32" destOrd="0" presId="urn:microsoft.com/office/officeart/2011/layout/ConvergingText"/>
    <dgm:cxn modelId="{B4EFFBA2-8345-4125-9DAC-9FDDE92F5A52}" type="presParOf" srcId="{A1E4F3F2-C5D2-4111-80C2-162587F90EEA}" destId="{BAF9542B-A2C6-4B43-A3CF-242712659268}" srcOrd="33" destOrd="0" presId="urn:microsoft.com/office/officeart/2011/layout/ConvergingText"/>
    <dgm:cxn modelId="{314109AC-301D-4015-8539-1BC4E3D4F13D}" type="presParOf" srcId="{A1E4F3F2-C5D2-4111-80C2-162587F90EEA}" destId="{212BDEA7-5616-4907-A5E2-1C7202150B39}" srcOrd="34" destOrd="0" presId="urn:microsoft.com/office/officeart/2011/layout/ConvergingText"/>
    <dgm:cxn modelId="{2ED12D70-873C-4EB4-AF6E-80DC383BE2D8}" type="presParOf" srcId="{A1E4F3F2-C5D2-4111-80C2-162587F90EEA}" destId="{78736854-1F38-42DE-BA39-B8E829F83A17}" srcOrd="35" destOrd="0" presId="urn:microsoft.com/office/officeart/2011/layout/ConvergingText"/>
    <dgm:cxn modelId="{0E3390C0-1AEA-49F9-B8DF-A7A929546466}" type="presParOf" srcId="{A1E4F3F2-C5D2-4111-80C2-162587F90EEA}" destId="{AD38B274-3E3F-4CB5-A3FE-9E9F74D95A7B}" srcOrd="36" destOrd="0" presId="urn:microsoft.com/office/officeart/2011/layout/ConvergingText"/>
    <dgm:cxn modelId="{B27AF904-5344-4E22-B195-32AF72B38E54}" type="presParOf" srcId="{A1E4F3F2-C5D2-4111-80C2-162587F90EEA}" destId="{D79C2778-76D4-459D-A5B0-017A52BEBF71}" srcOrd="37" destOrd="0" presId="urn:microsoft.com/office/officeart/2011/layout/ConvergingText"/>
    <dgm:cxn modelId="{12F2722E-21F8-4D80-AE74-A92F2BB17142}" type="presParOf" srcId="{A1E4F3F2-C5D2-4111-80C2-162587F90EEA}" destId="{E3A8B163-DCF1-4CAE-AB91-B19C91DFB5E9}" srcOrd="38" destOrd="0" presId="urn:microsoft.com/office/officeart/2011/layout/ConvergingText"/>
    <dgm:cxn modelId="{2A2E6764-1CDF-464D-823E-6286C8589635}" type="presParOf" srcId="{A1E4F3F2-C5D2-4111-80C2-162587F90EEA}" destId="{AFEE1A66-3A11-46D1-90F1-E58FAFE23A7F}" srcOrd="39" destOrd="0" presId="urn:microsoft.com/office/officeart/2011/layout/ConvergingText"/>
    <dgm:cxn modelId="{0826B1EC-2133-4DD4-B98C-06860EC774D2}" type="presParOf" srcId="{A1E4F3F2-C5D2-4111-80C2-162587F90EEA}" destId="{7FC2A66E-4DA3-4D25-9239-525AE07A9BDE}" srcOrd="40" destOrd="0" presId="urn:microsoft.com/office/officeart/2011/layout/ConvergingText"/>
    <dgm:cxn modelId="{B77E5AC0-A9EF-4F55-BB3C-2BD1E218AC30}" type="presParOf" srcId="{A1E4F3F2-C5D2-4111-80C2-162587F90EEA}" destId="{90AFB33E-5A26-4B47-B760-E6F5EFC5135F}" srcOrd="41" destOrd="0" presId="urn:microsoft.com/office/officeart/2011/layout/ConvergingText"/>
    <dgm:cxn modelId="{C44D5A91-2547-42F7-AAB1-E836FC6EB5C5}" type="presParOf" srcId="{A1E4F3F2-C5D2-4111-80C2-162587F90EEA}" destId="{FEC9E8EB-959E-4C0F-ADE4-30D5C456A411}" srcOrd="42" destOrd="0" presId="urn:microsoft.com/office/officeart/2011/layout/ConvergingText"/>
    <dgm:cxn modelId="{A4348EBA-3852-4CCE-B109-760A1424D90E}" type="presParOf" srcId="{A1E4F3F2-C5D2-4111-80C2-162587F90EEA}" destId="{56C6A4B0-5C5A-43CD-911E-D4A59F62ED7C}" srcOrd="43" destOrd="0" presId="urn:microsoft.com/office/officeart/2011/layout/ConvergingText"/>
    <dgm:cxn modelId="{E4D9091F-DD84-4781-A3DB-F61A58C2A8F2}" type="presParOf" srcId="{A1E4F3F2-C5D2-4111-80C2-162587F90EEA}" destId="{5253ED08-D677-4977-9FAA-41F45F38309C}" srcOrd="44" destOrd="0" presId="urn:microsoft.com/office/officeart/2011/layout/ConvergingText"/>
    <dgm:cxn modelId="{B1F24A42-489B-49BD-811F-CA9B0671BE84}" type="presParOf" srcId="{A1E4F3F2-C5D2-4111-80C2-162587F90EEA}" destId="{95DCA5AD-C64F-4850-8D00-AD2C1373FC63}" srcOrd="45" destOrd="0" presId="urn:microsoft.com/office/officeart/2011/layout/ConvergingText"/>
    <dgm:cxn modelId="{AAB98E11-9685-408D-AC31-EA56F15E8575}" type="presParOf" srcId="{2B8BDBA3-C6C5-4A78-8D85-3FD14D82C690}" destId="{9810450A-22E1-415B-A53D-084CEB8BE2EF}" srcOrd="1" destOrd="0" presId="urn:microsoft.com/office/officeart/2011/layout/ConvergingText"/>
    <dgm:cxn modelId="{053B3C02-0227-4F70-8674-29728FB707B7}" type="presParOf" srcId="{2B8BDBA3-C6C5-4A78-8D85-3FD14D82C690}" destId="{6CBEFF72-D41A-461D-A879-F743F455E946}" srcOrd="2" destOrd="0" presId="urn:microsoft.com/office/officeart/2011/layout/ConvergingText"/>
    <dgm:cxn modelId="{8A220C64-E995-4EE8-9079-2BA31519729F}" type="presParOf" srcId="{6CBEFF72-D41A-461D-A879-F743F455E946}" destId="{9B87C6F7-25FA-4A1A-BB00-CAF6EDFDEB8D}" srcOrd="0" destOrd="0" presId="urn:microsoft.com/office/officeart/2011/layout/ConvergingText"/>
    <dgm:cxn modelId="{4B10669C-B794-4F4E-A4B3-D7BBB3C49C56}" type="presParOf" srcId="{6CBEFF72-D41A-461D-A879-F743F455E946}" destId="{750D94B5-8E40-447E-8623-E965705EF165}" srcOrd="1" destOrd="0" presId="urn:microsoft.com/office/officeart/2011/layout/ConvergingText"/>
    <dgm:cxn modelId="{30E216DC-7411-4C2E-9A0F-AC6A4FE55E05}" type="presParOf" srcId="{6CBEFF72-D41A-461D-A879-F743F455E946}" destId="{176E599D-994C-4F62-8199-174406E825A6}" srcOrd="2" destOrd="0" presId="urn:microsoft.com/office/officeart/2011/layout/ConvergingText"/>
    <dgm:cxn modelId="{FE8E3162-9097-4EA7-BA3C-F1FECCB239F4}" type="presParOf" srcId="{6CBEFF72-D41A-461D-A879-F743F455E946}" destId="{D718AE72-5C90-47C5-A1A9-26D87CA0CC2A}" srcOrd="3" destOrd="0" presId="urn:microsoft.com/office/officeart/2011/layout/ConvergingText"/>
    <dgm:cxn modelId="{F4D4E917-1F6E-469C-AA50-51B0E1FEA5A6}" type="presParOf" srcId="{6CBEFF72-D41A-461D-A879-F743F455E946}" destId="{61CAEFF1-55D9-413F-820E-A09401C3627E}" srcOrd="4" destOrd="0" presId="urn:microsoft.com/office/officeart/2011/layout/ConvergingText"/>
    <dgm:cxn modelId="{EB0C5784-845A-482D-90D8-51692D7F54CC}" type="presParOf" srcId="{6CBEFF72-D41A-461D-A879-F743F455E946}" destId="{C96B16FF-6AA4-48E7-899B-D59D4AC550AF}" srcOrd="5" destOrd="0" presId="urn:microsoft.com/office/officeart/2011/layout/ConvergingText"/>
    <dgm:cxn modelId="{C403A42E-DEDB-44F5-9BF3-50F585110156}" type="presParOf" srcId="{6CBEFF72-D41A-461D-A879-F743F455E946}" destId="{D02A64D1-BA54-445D-B6FF-569B48804EA5}" srcOrd="6" destOrd="0" presId="urn:microsoft.com/office/officeart/2011/layout/ConvergingText"/>
    <dgm:cxn modelId="{2833075C-70FE-4707-A3E3-802B4038EFFE}" type="presParOf" srcId="{6CBEFF72-D41A-461D-A879-F743F455E946}" destId="{569E7F2F-67F6-45EF-8231-B04667DE85F4}" srcOrd="7" destOrd="0" presId="urn:microsoft.com/office/officeart/2011/layout/ConvergingText"/>
    <dgm:cxn modelId="{97BE0E9F-84FF-4BD7-92C4-C38891CE6B7A}" type="presParOf" srcId="{6CBEFF72-D41A-461D-A879-F743F455E946}" destId="{15ADE6D6-CB32-4FB8-A9AD-7AD3D06A0FB0}" srcOrd="8" destOrd="0" presId="urn:microsoft.com/office/officeart/2011/layout/ConvergingText"/>
    <dgm:cxn modelId="{094E9EBE-B007-4779-BC91-7CA1D5D21B1C}" type="presParOf" srcId="{6CBEFF72-D41A-461D-A879-F743F455E946}" destId="{ECCBA53C-C2B5-423C-8250-EB1556D185FA}" srcOrd="9" destOrd="0" presId="urn:microsoft.com/office/officeart/2011/layout/ConvergingText"/>
    <dgm:cxn modelId="{61369C76-CAEB-41BD-870E-970EC46A63BA}" type="presParOf" srcId="{6CBEFF72-D41A-461D-A879-F743F455E946}" destId="{5A71384E-14B1-4362-9E6A-48FCAEDDEB27}" srcOrd="10" destOrd="0" presId="urn:microsoft.com/office/officeart/2011/layout/ConvergingText"/>
    <dgm:cxn modelId="{69FA069F-63E7-4644-8CE8-369E11B7E6EE}" type="presParOf" srcId="{6CBEFF72-D41A-461D-A879-F743F455E946}" destId="{12D9364A-AD99-4C8F-B3C9-35D9884DBCE1}" srcOrd="11" destOrd="0" presId="urn:microsoft.com/office/officeart/2011/layout/ConvergingText"/>
    <dgm:cxn modelId="{AA36729B-B177-4B3C-9BE1-2A74A4223DD2}" type="presParOf" srcId="{6CBEFF72-D41A-461D-A879-F743F455E946}" destId="{4A661F34-4D6A-4E15-A7D9-BBD3715B0657}" srcOrd="12" destOrd="0" presId="urn:microsoft.com/office/officeart/2011/layout/ConvergingText"/>
    <dgm:cxn modelId="{18D15759-AF0E-4F76-B5A6-ADF76FC0B1F6}" type="presParOf" srcId="{6CBEFF72-D41A-461D-A879-F743F455E946}" destId="{61273C66-0E7C-4046-AE80-B6EDB9E4DBF9}" srcOrd="13" destOrd="0" presId="urn:microsoft.com/office/officeart/2011/layout/ConvergingText"/>
    <dgm:cxn modelId="{19813ED8-9F62-4669-AD04-EA80BEDF12CC}" type="presParOf" srcId="{6CBEFF72-D41A-461D-A879-F743F455E946}" destId="{D2E9DE70-5B24-482B-8E14-1A71B0277E82}" srcOrd="14" destOrd="0" presId="urn:microsoft.com/office/officeart/2011/layout/ConvergingText"/>
    <dgm:cxn modelId="{9720D6D8-B6EE-47BD-B363-58DF11299CA0}" type="presParOf" srcId="{6CBEFF72-D41A-461D-A879-F743F455E946}" destId="{884C8B69-5569-40E0-85FA-0C9D16CBCA90}" srcOrd="15" destOrd="0" presId="urn:microsoft.com/office/officeart/2011/layout/ConvergingText"/>
    <dgm:cxn modelId="{5F00A06A-8386-43EB-8FA5-1D3CD4327607}" type="presParOf" srcId="{6CBEFF72-D41A-461D-A879-F743F455E946}" destId="{CCD54968-02EC-4621-8D2F-DCFE647B144B}" srcOrd="16" destOrd="0" presId="urn:microsoft.com/office/officeart/2011/layout/ConvergingText"/>
    <dgm:cxn modelId="{C218F0CF-D861-4656-B525-6B98B2E1610D}" type="presParOf" srcId="{6CBEFF72-D41A-461D-A879-F743F455E946}" destId="{8C7CAD4A-1691-4078-8730-E2ABE9F9BC7E}" srcOrd="17" destOrd="0" presId="urn:microsoft.com/office/officeart/2011/layout/ConvergingText"/>
    <dgm:cxn modelId="{EF24755F-9872-43DA-BFDD-EFA24DE8387B}" type="presParOf" srcId="{6CBEFF72-D41A-461D-A879-F743F455E946}" destId="{852CC37A-ED62-4100-AE05-762DA54F98A5}" srcOrd="18" destOrd="0" presId="urn:microsoft.com/office/officeart/2011/layout/ConvergingText"/>
    <dgm:cxn modelId="{88D64A10-7D7F-4208-BF12-DE27FF95BA26}" type="presParOf" srcId="{6CBEFF72-D41A-461D-A879-F743F455E946}" destId="{C206BDE7-E6EE-4454-A43B-7C9B38325026}" srcOrd="19" destOrd="0" presId="urn:microsoft.com/office/officeart/2011/layout/ConvergingText"/>
    <dgm:cxn modelId="{8F1286E9-79E4-4636-941B-A65388105764}" type="presParOf" srcId="{6CBEFF72-D41A-461D-A879-F743F455E946}" destId="{46725E12-98E6-44BE-96A8-749E0A39D3A3}" srcOrd="20" destOrd="0" presId="urn:microsoft.com/office/officeart/2011/layout/ConvergingText"/>
    <dgm:cxn modelId="{6A29E57D-1625-420E-BDDC-C2E227747649}" type="presParOf" srcId="{6CBEFF72-D41A-461D-A879-F743F455E946}" destId="{6AE45281-02D3-4112-84A3-1B8FA9C7F48B}" srcOrd="21" destOrd="0" presId="urn:microsoft.com/office/officeart/2011/layout/ConvergingText"/>
    <dgm:cxn modelId="{8FBE3E04-254D-44D4-A73E-B40A93FA0402}" type="presParOf" srcId="{6CBEFF72-D41A-461D-A879-F743F455E946}" destId="{4F32C9F6-772F-45AF-90EA-2577C5CDA6DB}" srcOrd="22" destOrd="0" presId="urn:microsoft.com/office/officeart/2011/layout/ConvergingText"/>
    <dgm:cxn modelId="{AAAB2ACA-50CB-43C1-9CA3-BE2D97A66EA0}" type="presParOf" srcId="{6CBEFF72-D41A-461D-A879-F743F455E946}" destId="{FBAFCE7D-66B7-43D5-95A3-F3D78CEE9AB7}" srcOrd="23" destOrd="0" presId="urn:microsoft.com/office/officeart/2011/layout/ConvergingText"/>
    <dgm:cxn modelId="{E24B8600-CBA6-411F-86E5-D582407635EA}" type="presParOf" srcId="{6CBEFF72-D41A-461D-A879-F743F455E946}" destId="{946028A1-E139-4F4D-9E27-16FDA7117E74}" srcOrd="24" destOrd="0" presId="urn:microsoft.com/office/officeart/2011/layout/ConvergingText"/>
    <dgm:cxn modelId="{16B66D51-5247-40B6-B9DF-835EEB587E41}" type="presParOf" srcId="{6CBEFF72-D41A-461D-A879-F743F455E946}" destId="{20351529-3AF1-4C2C-9F99-E56AFBCD8EC0}" srcOrd="25" destOrd="0" presId="urn:microsoft.com/office/officeart/2011/layout/ConvergingText"/>
    <dgm:cxn modelId="{1898A262-8344-41A1-92B7-A20CE182FB56}" type="presParOf" srcId="{6CBEFF72-D41A-461D-A879-F743F455E946}" destId="{D08A235A-20DF-4C00-B2EB-AFEDC123384F}" srcOrd="26" destOrd="0" presId="urn:microsoft.com/office/officeart/2011/layout/ConvergingText"/>
    <dgm:cxn modelId="{841E72B0-C858-46E9-BB70-4E698CB3A45A}" type="presParOf" srcId="{6CBEFF72-D41A-461D-A879-F743F455E946}" destId="{6FC38244-5EBF-44B2-A21F-6A8FFED7A696}" srcOrd="27" destOrd="0" presId="urn:microsoft.com/office/officeart/2011/layout/ConvergingText"/>
    <dgm:cxn modelId="{132FFE24-EC35-45A3-BDC9-97EF54FA7333}" type="presParOf" srcId="{6CBEFF72-D41A-461D-A879-F743F455E946}" destId="{4D51271F-6900-4AAA-B67C-50CC296A5E6F}" srcOrd="28" destOrd="0" presId="urn:microsoft.com/office/officeart/2011/layout/ConvergingText"/>
    <dgm:cxn modelId="{79BF2F56-EC62-443D-8012-0A51E947EB05}" type="presParOf" srcId="{6CBEFF72-D41A-461D-A879-F743F455E946}" destId="{C4772264-5BCA-4840-B2C0-24A6682C584B}" srcOrd="29" destOrd="0" presId="urn:microsoft.com/office/officeart/2011/layout/ConvergingText"/>
    <dgm:cxn modelId="{D3E79539-D1AE-4425-BADE-7FD52E7059EF}" type="presParOf" srcId="{6CBEFF72-D41A-461D-A879-F743F455E946}" destId="{5C23F66D-F8BF-4B7A-BE5E-C54849D5F161}" srcOrd="30" destOrd="0" presId="urn:microsoft.com/office/officeart/2011/layout/ConvergingText"/>
    <dgm:cxn modelId="{BEF58DC7-7FCE-4869-9836-A79AA52471E6}" type="presParOf" srcId="{6CBEFF72-D41A-461D-A879-F743F455E946}" destId="{A505D333-1025-4559-97FA-A9A97B721E6C}" srcOrd="31" destOrd="0" presId="urn:microsoft.com/office/officeart/2011/layout/ConvergingText"/>
    <dgm:cxn modelId="{7900895F-CB1A-4001-94AD-647E48F1BB74}" type="presParOf" srcId="{6CBEFF72-D41A-461D-A879-F743F455E946}" destId="{0CECD470-2490-4667-A100-ECBAA6FF5CC7}" srcOrd="32" destOrd="0" presId="urn:microsoft.com/office/officeart/2011/layout/ConvergingText"/>
    <dgm:cxn modelId="{69D007C9-7C36-43C9-A57E-F2F1B0C43101}" type="presParOf" srcId="{6CBEFF72-D41A-461D-A879-F743F455E946}" destId="{6671A5B8-3F9D-4A97-97D3-92EAC707669E}" srcOrd="33" destOrd="0" presId="urn:microsoft.com/office/officeart/2011/layout/ConvergingText"/>
    <dgm:cxn modelId="{BE732B4E-BCF4-4A94-B0D5-7C93A681D1D6}" type="presParOf" srcId="{6CBEFF72-D41A-461D-A879-F743F455E946}" destId="{8F9103D8-2D60-48E0-A966-06D0E01742BA}" srcOrd="34" destOrd="0" presId="urn:microsoft.com/office/officeart/2011/layout/ConvergingText"/>
    <dgm:cxn modelId="{4F614BF1-0367-4D22-A440-48EEE246D5B7}" type="presParOf" srcId="{6CBEFF72-D41A-461D-A879-F743F455E946}" destId="{AF005A2F-3E26-49FD-8528-D9C8676FF5CA}" srcOrd="35" destOrd="0" presId="urn:microsoft.com/office/officeart/2011/layout/ConvergingText"/>
    <dgm:cxn modelId="{42CF7003-33A3-4B9E-9381-ABE7D407B8C6}" type="presParOf" srcId="{6CBEFF72-D41A-461D-A879-F743F455E946}" destId="{2C073D4D-6DC8-4BF0-BE18-B0977FC2A1E8}" srcOrd="36" destOrd="0" presId="urn:microsoft.com/office/officeart/2011/layout/ConvergingText"/>
    <dgm:cxn modelId="{C14C89E3-CCC7-41DB-994B-DEFC2C538363}" type="presParOf" srcId="{6CBEFF72-D41A-461D-A879-F743F455E946}" destId="{851A7AF9-2A7A-4B6C-B225-84F9DEBA7C9A}" srcOrd="37" destOrd="0" presId="urn:microsoft.com/office/officeart/2011/layout/ConvergingText"/>
    <dgm:cxn modelId="{0C9D9F01-667F-4E2C-8371-4F68E5B30574}" type="presParOf" srcId="{6CBEFF72-D41A-461D-A879-F743F455E946}" destId="{93B5B770-4DE7-4842-8B9F-A2F70F726075}" srcOrd="38" destOrd="0" presId="urn:microsoft.com/office/officeart/2011/layout/ConvergingText"/>
    <dgm:cxn modelId="{E3EF5D55-DB7F-485D-965C-5B482B70E5F3}" type="presParOf" srcId="{6CBEFF72-D41A-461D-A879-F743F455E946}" destId="{DB0FEF87-6788-4CD8-8520-A7046F05BC30}" srcOrd="39" destOrd="0" presId="urn:microsoft.com/office/officeart/2011/layout/ConvergingText"/>
    <dgm:cxn modelId="{AEB78D97-C5EB-41C0-A187-3BA464D4A60F}" type="presParOf" srcId="{6CBEFF72-D41A-461D-A879-F743F455E946}" destId="{CE7F9882-A724-4BB0-BBF6-B7AD73732FA6}" srcOrd="40" destOrd="0" presId="urn:microsoft.com/office/officeart/2011/layout/ConvergingText"/>
    <dgm:cxn modelId="{6ADE14F3-6492-44AD-B111-BF1B34DA5420}" type="presParOf" srcId="{6CBEFF72-D41A-461D-A879-F743F455E946}" destId="{67C341F2-200B-46E6-B945-061B86871479}" srcOrd="41" destOrd="0" presId="urn:microsoft.com/office/officeart/2011/layout/ConvergingText"/>
    <dgm:cxn modelId="{BF008BA9-942B-4941-8FFC-2D4825CF8D39}" type="presParOf" srcId="{6CBEFF72-D41A-461D-A879-F743F455E946}" destId="{35BF8D1D-441D-4BD3-8EB1-3AE2B13A1B28}" srcOrd="42" destOrd="0" presId="urn:microsoft.com/office/officeart/2011/layout/ConvergingText"/>
    <dgm:cxn modelId="{7DCF9162-C88E-47C6-8786-748F0545CD62}" type="presParOf" srcId="{6CBEFF72-D41A-461D-A879-F743F455E946}" destId="{84BD05E4-24CA-458B-A685-D8E0F6FBC9CF}" srcOrd="43" destOrd="0" presId="urn:microsoft.com/office/officeart/2011/layout/ConvergingText"/>
    <dgm:cxn modelId="{81FCA65A-B92E-442C-8F2B-C9B8D0A680DF}" type="presParOf" srcId="{6CBEFF72-D41A-461D-A879-F743F455E946}" destId="{C319477B-79F3-44A7-BA59-261211A80C03}" srcOrd="44" destOrd="0" presId="urn:microsoft.com/office/officeart/2011/layout/ConvergingText"/>
    <dgm:cxn modelId="{7BC2C78B-1234-41B6-9123-0B739E17B575}" type="presParOf" srcId="{6CBEFF72-D41A-461D-A879-F743F455E946}" destId="{C8FCEAB2-9951-4BB4-9BDD-73E7D26E087E}" srcOrd="45" destOrd="0" presId="urn:microsoft.com/office/officeart/2011/layout/ConvergingText"/>
    <dgm:cxn modelId="{EAD414D7-DABB-4D16-BA06-7C5B40F40FCC}" type="presParOf" srcId="{6CBEFF72-D41A-461D-A879-F743F455E946}" destId="{96ECB454-10E8-405C-AE56-98803E4AAE09}" srcOrd="46" destOrd="0" presId="urn:microsoft.com/office/officeart/2011/layout/ConvergingText"/>
    <dgm:cxn modelId="{37978963-8C77-4C8E-A5C9-48102A20FA9C}" type="presParOf" srcId="{6CBEFF72-D41A-461D-A879-F743F455E946}" destId="{B3CD44BF-B4E9-4370-B284-E18F134F62D2}" srcOrd="47" destOrd="0" presId="urn:microsoft.com/office/officeart/2011/layout/ConvergingText"/>
    <dgm:cxn modelId="{D7DD874D-8E03-483A-A9D4-76762C8FD484}" type="presParOf" srcId="{6CBEFF72-D41A-461D-A879-F743F455E946}" destId="{6F4D42D9-51DE-445E-B527-C1A5A7D9898A}" srcOrd="48" destOrd="0" presId="urn:microsoft.com/office/officeart/2011/layout/ConvergingText"/>
    <dgm:cxn modelId="{7056BD81-AED3-4DE0-ADD7-1595165F8855}" type="presParOf" srcId="{6CBEFF72-D41A-461D-A879-F743F455E946}" destId="{E1B5FDD0-6D90-435E-A862-450C34F65193}" srcOrd="49" destOrd="0" presId="urn:microsoft.com/office/officeart/2011/layout/ConvergingText"/>
    <dgm:cxn modelId="{81BD937E-AB64-450C-B6E3-FFDA30592DA7}" type="presParOf" srcId="{6CBEFF72-D41A-461D-A879-F743F455E946}" destId="{60D0F473-BC5D-48D2-985C-F82F3884BABA}" srcOrd="50" destOrd="0" presId="urn:microsoft.com/office/officeart/2011/layout/ConvergingText"/>
    <dgm:cxn modelId="{4F16BBAA-4A1E-422D-824C-C3D3FA2BCF25}" type="presParOf" srcId="{6CBEFF72-D41A-461D-A879-F743F455E946}" destId="{2D849ABC-113F-4C5B-A205-52960F16449B}" srcOrd="51" destOrd="0" presId="urn:microsoft.com/office/officeart/2011/layout/ConvergingText"/>
    <dgm:cxn modelId="{8222142A-6B02-4110-AB0E-389DAB4D4C59}" type="presParOf" srcId="{6CBEFF72-D41A-461D-A879-F743F455E946}" destId="{930BAFD1-1BF1-462E-9314-362417AA1C6C}" srcOrd="52" destOrd="0" presId="urn:microsoft.com/office/officeart/2011/layout/ConvergingText"/>
    <dgm:cxn modelId="{02BE1BC8-4048-49CA-B1CB-3BE2326958BC}" type="presParOf" srcId="{6CBEFF72-D41A-461D-A879-F743F455E946}" destId="{8382318C-F384-4128-B876-762A344B12BD}" srcOrd="53" destOrd="0" presId="urn:microsoft.com/office/officeart/2011/layout/ConvergingText"/>
    <dgm:cxn modelId="{E71B172D-F9DB-4B9B-B186-5890B10F99A6}" type="presParOf" srcId="{6CBEFF72-D41A-461D-A879-F743F455E946}" destId="{3706D7EA-26A8-4809-9269-9144D05C3D97}" srcOrd="54" destOrd="0" presId="urn:microsoft.com/office/officeart/2011/layout/ConvergingText"/>
    <dgm:cxn modelId="{BC8AF991-6E36-400E-8475-0A1879DC6F4A}" type="presParOf" srcId="{6CBEFF72-D41A-461D-A879-F743F455E946}" destId="{6603D05E-AE29-4728-BD54-DAC826E857F0}" srcOrd="55" destOrd="0" presId="urn:microsoft.com/office/officeart/2011/layout/ConvergingText"/>
    <dgm:cxn modelId="{7EE09653-79C3-4332-97FE-B05B26318640}" type="presParOf" srcId="{2B8BDBA3-C6C5-4A78-8D85-3FD14D82C690}" destId="{7182F3D5-F6B0-4473-889F-7182CB4D4268}" srcOrd="3" destOrd="0" presId="urn:microsoft.com/office/officeart/2011/layout/ConvergingText"/>
    <dgm:cxn modelId="{BA91F57C-578C-42B8-9682-D875D1A90470}" type="presParOf" srcId="{2B8BDBA3-C6C5-4A78-8D85-3FD14D82C690}" destId="{0C702506-7660-4DEB-A465-F703471E85FE}" srcOrd="4" destOrd="0" presId="urn:microsoft.com/office/officeart/2011/layout/ConvergingText"/>
    <dgm:cxn modelId="{4EFBCF23-529C-4146-8C48-586D88455170}" type="presParOf" srcId="{0C702506-7660-4DEB-A465-F703471E85FE}" destId="{166CBE89-C418-43E7-8992-BB797E296C86}" srcOrd="0" destOrd="0" presId="urn:microsoft.com/office/officeart/2011/layout/ConvergingText"/>
    <dgm:cxn modelId="{3515FFD2-A69D-4ECE-B3F4-D52B36C82D41}" type="presParOf" srcId="{0C702506-7660-4DEB-A465-F703471E85FE}" destId="{6D9D7E5C-1EB5-4944-A2B2-91E225A26DD2}" srcOrd="1" destOrd="0" presId="urn:microsoft.com/office/officeart/2011/layout/ConvergingText"/>
    <dgm:cxn modelId="{C5DB2506-6C1F-402A-A400-758401DEA5A2}" type="presParOf" srcId="{0C702506-7660-4DEB-A465-F703471E85FE}" destId="{CD8FB5C5-2A2E-4702-B9CB-1415EE711D3D}" srcOrd="2" destOrd="0" presId="urn:microsoft.com/office/officeart/2011/layout/ConvergingText"/>
    <dgm:cxn modelId="{826226FD-CBA4-4358-B780-E0CB606BF4BB}" type="presParOf" srcId="{0C702506-7660-4DEB-A465-F703471E85FE}" destId="{C09A6A0F-F8A5-47E9-BB88-9168314957F7}" srcOrd="3" destOrd="0" presId="urn:microsoft.com/office/officeart/2011/layout/ConvergingText"/>
    <dgm:cxn modelId="{DFC02698-0E5C-4572-9620-F7D4FC2F79DB}" type="presParOf" srcId="{0C702506-7660-4DEB-A465-F703471E85FE}" destId="{3CA0A72B-7905-4DD9-BCAC-10FEE3853472}" srcOrd="4" destOrd="0" presId="urn:microsoft.com/office/officeart/2011/layout/ConvergingText"/>
    <dgm:cxn modelId="{25D0B5C0-7E29-4196-86C6-4DAD94874A34}" type="presParOf" srcId="{0C702506-7660-4DEB-A465-F703471E85FE}" destId="{37B782F6-7199-42ED-A9CA-5B1A460EFC26}" srcOrd="5" destOrd="0" presId="urn:microsoft.com/office/officeart/2011/layout/ConvergingText"/>
    <dgm:cxn modelId="{07FE89A5-8A5F-4438-9CBB-B822CB3F493D}" type="presParOf" srcId="{0C702506-7660-4DEB-A465-F703471E85FE}" destId="{3D648C09-0895-4F03-A787-629D5BE50C20}" srcOrd="6" destOrd="0" presId="urn:microsoft.com/office/officeart/2011/layout/ConvergingText"/>
    <dgm:cxn modelId="{A13D21A1-44CC-4BF3-88AD-EC4996B8E2D1}" type="presParOf" srcId="{0C702506-7660-4DEB-A465-F703471E85FE}" destId="{7AFCDE1A-3062-49FC-B179-6337A8A062F6}" srcOrd="7" destOrd="0" presId="urn:microsoft.com/office/officeart/2011/layout/ConvergingText"/>
    <dgm:cxn modelId="{1AD74AA2-C62A-4B4D-BDA2-018C45039816}" type="presParOf" srcId="{0C702506-7660-4DEB-A465-F703471E85FE}" destId="{5CEAACEE-5481-4E90-907F-43248140D4FC}" srcOrd="8" destOrd="0" presId="urn:microsoft.com/office/officeart/2011/layout/ConvergingText"/>
    <dgm:cxn modelId="{6A0B4263-2B9D-46F1-86E2-102EA4D0AA7A}" type="presParOf" srcId="{0C702506-7660-4DEB-A465-F703471E85FE}" destId="{5FBB41FE-4DAD-45DB-AA81-303008E25F30}" srcOrd="9" destOrd="0" presId="urn:microsoft.com/office/officeart/2011/layout/ConvergingText"/>
    <dgm:cxn modelId="{5A6C57FD-4EBA-42F3-B690-F52ADD03C974}" type="presParOf" srcId="{0C702506-7660-4DEB-A465-F703471E85FE}" destId="{EEF31993-762E-415B-B3C8-C34102C75AC2}" srcOrd="10" destOrd="0" presId="urn:microsoft.com/office/officeart/2011/layout/ConvergingText"/>
    <dgm:cxn modelId="{3807DC0E-F329-4542-92AF-0FAB427C72E0}" type="presParOf" srcId="{0C702506-7660-4DEB-A465-F703471E85FE}" destId="{3F306BC8-FBE2-4663-9E45-CADE23061C2D}" srcOrd="11" destOrd="0" presId="urn:microsoft.com/office/officeart/2011/layout/ConvergingText"/>
    <dgm:cxn modelId="{887D2E5A-6A5C-4D71-8674-2A048A9395CD}" type="presParOf" srcId="{0C702506-7660-4DEB-A465-F703471E85FE}" destId="{54E2EFFB-1E67-4CB9-96E2-B037E496D175}" srcOrd="12" destOrd="0" presId="urn:microsoft.com/office/officeart/2011/layout/ConvergingText"/>
    <dgm:cxn modelId="{86795C2F-D724-4817-97A3-0CAA290CAD93}" type="presParOf" srcId="{0C702506-7660-4DEB-A465-F703471E85FE}" destId="{9487FBA2-894D-4F47-8C57-6F01DE91D604}" srcOrd="13" destOrd="0" presId="urn:microsoft.com/office/officeart/2011/layout/ConvergingText"/>
    <dgm:cxn modelId="{FDC714DC-4FB2-4896-A0A9-550DB3D7A63B}" type="presParOf" srcId="{0C702506-7660-4DEB-A465-F703471E85FE}" destId="{0001BD90-DBD2-423B-929D-4D8FBDE3AFF8}" srcOrd="14" destOrd="0" presId="urn:microsoft.com/office/officeart/2011/layout/ConvergingText"/>
    <dgm:cxn modelId="{14DDF411-2B5D-4C51-94D0-6CA183E57052}" type="presParOf" srcId="{0C702506-7660-4DEB-A465-F703471E85FE}" destId="{06DF6959-15A3-4E30-89B4-3B548CC7AFCD}" srcOrd="15" destOrd="0" presId="urn:microsoft.com/office/officeart/2011/layout/ConvergingText"/>
    <dgm:cxn modelId="{FE389B9D-CEEF-458C-BD38-F20B824C3006}" type="presParOf" srcId="{0C702506-7660-4DEB-A465-F703471E85FE}" destId="{72C2C86A-3465-4AB1-93C7-9AF985023BA0}" srcOrd="16" destOrd="0" presId="urn:microsoft.com/office/officeart/2011/layout/ConvergingText"/>
    <dgm:cxn modelId="{8100233D-4013-4AE1-BAA8-885798F2B45D}" type="presParOf" srcId="{0C702506-7660-4DEB-A465-F703471E85FE}" destId="{1B48FAF4-A964-4AB2-A2A3-8D267594CA3C}" srcOrd="17" destOrd="0" presId="urn:microsoft.com/office/officeart/2011/layout/ConvergingText"/>
    <dgm:cxn modelId="{6DF2F629-60A0-4508-BEC8-CEE3B592F446}" type="presParOf" srcId="{0C702506-7660-4DEB-A465-F703471E85FE}" destId="{ECDB83E9-282D-48CB-A12B-382524FF6D1B}" srcOrd="18" destOrd="0" presId="urn:microsoft.com/office/officeart/2011/layout/ConvergingText"/>
    <dgm:cxn modelId="{1FC35079-8139-4776-83EE-0972448F7C35}" type="presParOf" srcId="{0C702506-7660-4DEB-A465-F703471E85FE}" destId="{95E06A93-DDFC-43AD-A5D5-BA19DC226131}" srcOrd="19" destOrd="0" presId="urn:microsoft.com/office/officeart/2011/layout/ConvergingText"/>
    <dgm:cxn modelId="{9072EF17-5404-4F86-AB2A-0A294F876074}" type="presParOf" srcId="{0C702506-7660-4DEB-A465-F703471E85FE}" destId="{83C8DDEC-BF41-476B-BD16-5251D122B4B8}" srcOrd="20" destOrd="0" presId="urn:microsoft.com/office/officeart/2011/layout/ConvergingText"/>
    <dgm:cxn modelId="{FC6811DB-5BDD-4164-BB3D-8B2C2E20E051}" type="presParOf" srcId="{0C702506-7660-4DEB-A465-F703471E85FE}" destId="{3FABBD4C-BDCB-477E-8FD5-A9BD96D511AC}" srcOrd="21" destOrd="0" presId="urn:microsoft.com/office/officeart/2011/layout/ConvergingText"/>
    <dgm:cxn modelId="{9762D351-A001-420D-8651-4CBD8F67A535}" type="presParOf" srcId="{0C702506-7660-4DEB-A465-F703471E85FE}" destId="{C8E6D0BE-338C-4B1B-9C80-B5BD5E1C9896}" srcOrd="22" destOrd="0" presId="urn:microsoft.com/office/officeart/2011/layout/ConvergingText"/>
    <dgm:cxn modelId="{F019614D-348F-46FA-B328-550AFE5ED4AE}" type="presParOf" srcId="{0C702506-7660-4DEB-A465-F703471E85FE}" destId="{DEAB93CC-819E-4B8B-B657-1F9BA57B8092}" srcOrd="23" destOrd="0" presId="urn:microsoft.com/office/officeart/2011/layout/ConvergingText"/>
    <dgm:cxn modelId="{4F745989-ACC0-4909-8605-1FBD0DAF4AEB}" type="presParOf" srcId="{0C702506-7660-4DEB-A465-F703471E85FE}" destId="{55A4F49A-31D9-40DC-8DF2-9586F2E86793}" srcOrd="24" destOrd="0" presId="urn:microsoft.com/office/officeart/2011/layout/ConvergingText"/>
    <dgm:cxn modelId="{E2263367-45C5-44AC-AD46-B5FA724F7B67}" type="presParOf" srcId="{0C702506-7660-4DEB-A465-F703471E85FE}" destId="{5CA00D63-578E-4C87-A390-5B838A4CEC15}" srcOrd="25" destOrd="0" presId="urn:microsoft.com/office/officeart/2011/layout/ConvergingText"/>
    <dgm:cxn modelId="{BE53A56F-72AB-4F34-9B45-59443A052335}" type="presParOf" srcId="{0C702506-7660-4DEB-A465-F703471E85FE}" destId="{A0718D39-CC0D-4CDD-AD3E-F9C5FCC116D9}" srcOrd="26" destOrd="0" presId="urn:microsoft.com/office/officeart/2011/layout/ConvergingText"/>
    <dgm:cxn modelId="{8799F941-E1BE-4D0E-8058-4EB625FDE196}" type="presParOf" srcId="{0C702506-7660-4DEB-A465-F703471E85FE}" destId="{FB8966CD-DC6D-46E5-A3D1-7846F7AD79D2}" srcOrd="27" destOrd="0" presId="urn:microsoft.com/office/officeart/2011/layout/ConvergingText"/>
    <dgm:cxn modelId="{97498A0D-FB9A-4348-AE47-9FAB7295CCEE}" type="presParOf" srcId="{0C702506-7660-4DEB-A465-F703471E85FE}" destId="{6E2F0E92-81B5-4796-AD68-8D733974FD1D}" srcOrd="28" destOrd="0" presId="urn:microsoft.com/office/officeart/2011/layout/ConvergingText"/>
    <dgm:cxn modelId="{4588D130-770B-491A-B5B4-7E6E4331A00F}" type="presParOf" srcId="{0C702506-7660-4DEB-A465-F703471E85FE}" destId="{04513C18-EA4D-423A-91AE-0DDD9AB4B5D3}" srcOrd="29" destOrd="0" presId="urn:microsoft.com/office/officeart/2011/layout/ConvergingText"/>
    <dgm:cxn modelId="{D3259BEF-3B87-42AB-9C10-254BE99395A0}" type="presParOf" srcId="{0C702506-7660-4DEB-A465-F703471E85FE}" destId="{4206AE6B-59D4-4C3A-81D3-28C3213DB31F}" srcOrd="30" destOrd="0" presId="urn:microsoft.com/office/officeart/2011/layout/ConvergingText"/>
    <dgm:cxn modelId="{53ADED36-8702-453E-8576-FC54D24FB9A0}" type="presParOf" srcId="{0C702506-7660-4DEB-A465-F703471E85FE}" destId="{812B7CD9-C36A-4780-950B-D15CE0A0FBC0}" srcOrd="31" destOrd="0" presId="urn:microsoft.com/office/officeart/2011/layout/ConvergingText"/>
    <dgm:cxn modelId="{AEA61034-7656-4512-A133-A40F78FA8F4A}" type="presParOf" srcId="{0C702506-7660-4DEB-A465-F703471E85FE}" destId="{94237AE8-92C7-47AC-8D8A-2B319CEA9C31}" srcOrd="32" destOrd="0" presId="urn:microsoft.com/office/officeart/2011/layout/ConvergingText"/>
    <dgm:cxn modelId="{46FD2A00-EFA7-453C-8282-62BC8D3B46E2}" type="presParOf" srcId="{0C702506-7660-4DEB-A465-F703471E85FE}" destId="{0A73064E-6A72-40D0-B0BD-1F0AE5E0FBBF}" srcOrd="33" destOrd="0" presId="urn:microsoft.com/office/officeart/2011/layout/ConvergingText"/>
    <dgm:cxn modelId="{066C7051-DF29-4EB2-AAAD-5B50AC83FF5A}" type="presParOf" srcId="{0C702506-7660-4DEB-A465-F703471E85FE}" destId="{2E64DA88-14D0-4307-83F3-5DF4F73AFCDA}" srcOrd="34" destOrd="0" presId="urn:microsoft.com/office/officeart/2011/layout/ConvergingText"/>
    <dgm:cxn modelId="{3031D4EF-6282-475A-AF0C-11D527E82E75}" type="presParOf" srcId="{0C702506-7660-4DEB-A465-F703471E85FE}" destId="{C18BEAE3-43A9-4675-839E-26D9199172F1}" srcOrd="35" destOrd="0" presId="urn:microsoft.com/office/officeart/2011/layout/ConvergingText"/>
    <dgm:cxn modelId="{CB5366F2-0C68-44E6-BA59-9E4DB3167544}" type="presParOf" srcId="{0C702506-7660-4DEB-A465-F703471E85FE}" destId="{FD8C0C33-B211-475D-8A79-F4D081A96EC6}" srcOrd="36" destOrd="0" presId="urn:microsoft.com/office/officeart/2011/layout/ConvergingText"/>
    <dgm:cxn modelId="{9C1F490A-9806-4AC1-A306-AB7B9AEA3D71}" type="presParOf" srcId="{0C702506-7660-4DEB-A465-F703471E85FE}" destId="{D04AA341-D4BF-4685-8ABF-5B08037080A6}" srcOrd="37" destOrd="0" presId="urn:microsoft.com/office/officeart/2011/layout/ConvergingText"/>
    <dgm:cxn modelId="{A04276B9-F5FE-42ED-BE3B-5672423F4129}" type="presParOf" srcId="{0C702506-7660-4DEB-A465-F703471E85FE}" destId="{235E97DF-D5F1-4FC9-9B28-FAF3F97FAB09}" srcOrd="38" destOrd="0" presId="urn:microsoft.com/office/officeart/2011/layout/ConvergingText"/>
    <dgm:cxn modelId="{E98D54AE-4F60-437B-90C3-C3DCC6FA5728}" type="presParOf" srcId="{0C702506-7660-4DEB-A465-F703471E85FE}" destId="{B4EBDAF2-43F7-4C7F-BA97-0880D2BD872A}" srcOrd="39" destOrd="0" presId="urn:microsoft.com/office/officeart/2011/layout/ConvergingText"/>
    <dgm:cxn modelId="{875D0A78-59AB-4F6B-9B33-CDC6E0EB36A3}" type="presParOf" srcId="{0C702506-7660-4DEB-A465-F703471E85FE}" destId="{985183FB-14D4-4FBD-95F2-BA1BA7430AB7}" srcOrd="40" destOrd="0" presId="urn:microsoft.com/office/officeart/2011/layout/ConvergingText"/>
    <dgm:cxn modelId="{B2009153-EE0A-4E0B-85D6-9AF41826FFA3}" type="presParOf" srcId="{0C702506-7660-4DEB-A465-F703471E85FE}" destId="{BEC9C093-4640-45FC-9BD1-DDF698ED37A5}" srcOrd="41" destOrd="0" presId="urn:microsoft.com/office/officeart/2011/layout/ConvergingText"/>
    <dgm:cxn modelId="{51B11D86-B927-4752-B84D-C13F0BA08D92}" type="presParOf" srcId="{0C702506-7660-4DEB-A465-F703471E85FE}" destId="{953EE7C3-FBC0-41D2-BC17-37AC4F081CB0}" srcOrd="42" destOrd="0" presId="urn:microsoft.com/office/officeart/2011/layout/ConvergingText"/>
    <dgm:cxn modelId="{5F304D7E-5CE3-4898-BD66-2A49757712C6}" type="presParOf" srcId="{0C702506-7660-4DEB-A465-F703471E85FE}" destId="{6878571F-13A2-458D-8CCA-154AB83C2338}" srcOrd="43" destOrd="0" presId="urn:microsoft.com/office/officeart/2011/layout/ConvergingText"/>
    <dgm:cxn modelId="{0570C00A-78C4-4D62-A774-5A7123BB5BBF}" type="presParOf" srcId="{0C702506-7660-4DEB-A465-F703471E85FE}" destId="{53DEBB88-0DCB-4C67-87FB-0B13B46DDC19}" srcOrd="44" destOrd="0" presId="urn:microsoft.com/office/officeart/2011/layout/ConvergingText"/>
    <dgm:cxn modelId="{38DF5759-6650-4635-A18C-08EF9CD18DBF}" type="presParOf" srcId="{0C702506-7660-4DEB-A465-F703471E85FE}" destId="{108801F8-E500-47D5-9B55-567E03A0952D}" srcOrd="45" destOrd="0" presId="urn:microsoft.com/office/officeart/2011/layout/ConvergingText"/>
    <dgm:cxn modelId="{7B19ED4D-C83F-455E-AC66-273C45779B87}" type="presParOf" srcId="{2B8BDBA3-C6C5-4A78-8D85-3FD14D82C690}" destId="{64614BB1-349D-4C5B-BA7F-4EE4BFF1AD86}" srcOrd="5" destOrd="0" presId="urn:microsoft.com/office/officeart/2011/layout/ConvergingText"/>
    <dgm:cxn modelId="{C2593424-4CD2-42D1-80E3-931C334E8F4C}" type="presParOf" srcId="{2B8BDBA3-C6C5-4A78-8D85-3FD14D82C690}" destId="{7FF5E5F0-296A-4F81-917A-0236F6572F1D}" srcOrd="6" destOrd="0" presId="urn:microsoft.com/office/officeart/2011/layout/ConvergingText"/>
    <dgm:cxn modelId="{79A43B76-F87E-473C-A281-7927AC073C01}" type="presParOf" srcId="{7FF5E5F0-296A-4F81-917A-0236F6572F1D}" destId="{04766506-801F-40E5-AC1A-3518E34B704B}" srcOrd="0" destOrd="0" presId="urn:microsoft.com/office/officeart/2011/layout/ConvergingText"/>
    <dgm:cxn modelId="{3DBB52B6-A307-4568-B03D-F433ACAE649B}" type="presParOf" srcId="{7FF5E5F0-296A-4F81-917A-0236F6572F1D}" destId="{FF429FC5-52CE-4FC2-987F-55DA7505EFD6}" srcOrd="1" destOrd="0" presId="urn:microsoft.com/office/officeart/2011/layout/ConvergingText"/>
    <dgm:cxn modelId="{21329E89-ED77-4B3F-B84B-4D8224AFFD14}" type="presParOf" srcId="{7FF5E5F0-296A-4F81-917A-0236F6572F1D}" destId="{01C6911F-4B9A-425D-92A9-74F840F6F9F5}" srcOrd="2" destOrd="0" presId="urn:microsoft.com/office/officeart/2011/layout/ConvergingText"/>
    <dgm:cxn modelId="{30AAC194-BE7D-48D2-B8DE-FF729DE4E920}" type="presParOf" srcId="{7FF5E5F0-296A-4F81-917A-0236F6572F1D}" destId="{29DDEEAA-0741-4464-8775-6F94DA8E691F}" srcOrd="3" destOrd="0" presId="urn:microsoft.com/office/officeart/2011/layout/ConvergingText"/>
    <dgm:cxn modelId="{63F469C7-931C-49E5-AA60-284115482B86}" type="presParOf" srcId="{7FF5E5F0-296A-4F81-917A-0236F6572F1D}" destId="{78614DD3-E3AA-4A1D-89BF-86D6386E19CC}" srcOrd="4" destOrd="0" presId="urn:microsoft.com/office/officeart/2011/layout/ConvergingText"/>
    <dgm:cxn modelId="{8D3EA01E-9945-4CEB-807A-01155DF4FD32}" type="presParOf" srcId="{7FF5E5F0-296A-4F81-917A-0236F6572F1D}" destId="{6FF6895B-5DAA-44DA-8E64-AB97E2334CC1}" srcOrd="5" destOrd="0" presId="urn:microsoft.com/office/officeart/2011/layout/ConvergingText"/>
    <dgm:cxn modelId="{07D2A048-48A1-42A7-A4B6-EDAC45007212}" type="presParOf" srcId="{7FF5E5F0-296A-4F81-917A-0236F6572F1D}" destId="{BF661557-5D33-469D-AC5E-B6B8FABF8C2A}" srcOrd="6" destOrd="0" presId="urn:microsoft.com/office/officeart/2011/layout/ConvergingText"/>
    <dgm:cxn modelId="{B3F70D15-F5AF-417C-BCF6-8D5E8E710ED3}" type="presParOf" srcId="{7FF5E5F0-296A-4F81-917A-0236F6572F1D}" destId="{8DED967B-EE64-4DF6-8493-1724A204AB6E}" srcOrd="7" destOrd="0" presId="urn:microsoft.com/office/officeart/2011/layout/ConvergingText"/>
    <dgm:cxn modelId="{BB5AE4D8-510A-4B12-B214-6C2BB16E5655}" type="presParOf" srcId="{7FF5E5F0-296A-4F81-917A-0236F6572F1D}" destId="{3C149747-2896-4ADF-95E3-93AD6FC16DCE}" srcOrd="8" destOrd="0" presId="urn:microsoft.com/office/officeart/2011/layout/ConvergingText"/>
    <dgm:cxn modelId="{D17B731D-8F57-4D04-B9BA-D01EF1ED1E2C}" type="presParOf" srcId="{7FF5E5F0-296A-4F81-917A-0236F6572F1D}" destId="{D7EA03CC-8130-47A6-B2C5-7300824A47E2}" srcOrd="9" destOrd="0" presId="urn:microsoft.com/office/officeart/2011/layout/ConvergingText"/>
    <dgm:cxn modelId="{F06BEAAD-3844-448C-83A3-8FE44A5788BB}" type="presParOf" srcId="{7FF5E5F0-296A-4F81-917A-0236F6572F1D}" destId="{38C4BE8B-731E-40A3-AFE6-D749A0E73AD1}" srcOrd="10" destOrd="0" presId="urn:microsoft.com/office/officeart/2011/layout/ConvergingText"/>
    <dgm:cxn modelId="{B9A548A5-E976-430A-A2CB-6D64CAFBD7BE}" type="presParOf" srcId="{7FF5E5F0-296A-4F81-917A-0236F6572F1D}" destId="{8428C857-0FBC-4628-9DC3-B15BE3D37290}" srcOrd="11" destOrd="0" presId="urn:microsoft.com/office/officeart/2011/layout/ConvergingText"/>
    <dgm:cxn modelId="{A08E9AF3-769E-4C2F-A4C8-EA3175FDBD3E}" type="presParOf" srcId="{7FF5E5F0-296A-4F81-917A-0236F6572F1D}" destId="{52053B10-792F-4C2C-A35E-0F3185F06F8C}" srcOrd="12" destOrd="0" presId="urn:microsoft.com/office/officeart/2011/layout/ConvergingText"/>
    <dgm:cxn modelId="{A811EBBF-7F29-4A2C-8E39-2F41796BD598}" type="presParOf" srcId="{7FF5E5F0-296A-4F81-917A-0236F6572F1D}" destId="{695F793C-ED21-46BB-BEAF-E6821E618A7B}" srcOrd="13" destOrd="0" presId="urn:microsoft.com/office/officeart/2011/layout/ConvergingText"/>
    <dgm:cxn modelId="{B2B6EB6D-B3F7-4998-A247-7E0F09B17930}" type="presParOf" srcId="{7FF5E5F0-296A-4F81-917A-0236F6572F1D}" destId="{466644BC-53C2-4E3F-8B46-201390EDF56D}" srcOrd="14" destOrd="0" presId="urn:microsoft.com/office/officeart/2011/layout/ConvergingText"/>
    <dgm:cxn modelId="{2B728AB0-F037-4390-8D29-2A97C12C33DC}" type="presParOf" srcId="{7FF5E5F0-296A-4F81-917A-0236F6572F1D}" destId="{0A41D64D-741C-4A59-94DB-C6FB7CE584F7}" srcOrd="15" destOrd="0" presId="urn:microsoft.com/office/officeart/2011/layout/ConvergingText"/>
    <dgm:cxn modelId="{C4C5649D-8A75-46F6-AEEB-9FB6345368FC}" type="presParOf" srcId="{7FF5E5F0-296A-4F81-917A-0236F6572F1D}" destId="{80D4A695-DB31-43A6-B54F-3356D6FEF43B}" srcOrd="16" destOrd="0" presId="urn:microsoft.com/office/officeart/2011/layout/ConvergingText"/>
    <dgm:cxn modelId="{A3B8720B-3D15-4E17-AF9B-9F471D6FAAD0}" type="presParOf" srcId="{7FF5E5F0-296A-4F81-917A-0236F6572F1D}" destId="{FA2D3F55-8963-4292-B1F6-1854D8CEC513}" srcOrd="17" destOrd="0" presId="urn:microsoft.com/office/officeart/2011/layout/ConvergingText"/>
    <dgm:cxn modelId="{9DA48C95-A9AF-420C-A1E3-CB01D3C4A58F}" type="presParOf" srcId="{7FF5E5F0-296A-4F81-917A-0236F6572F1D}" destId="{2530652C-13B9-48BC-B026-05115C29DDD3}" srcOrd="18" destOrd="0" presId="urn:microsoft.com/office/officeart/2011/layout/ConvergingText"/>
    <dgm:cxn modelId="{391C1C3E-BAB9-4B4C-951D-066F5F386B04}" type="presParOf" srcId="{7FF5E5F0-296A-4F81-917A-0236F6572F1D}" destId="{4FF0E6BE-D1C5-4361-88AF-57BB4D520EB0}" srcOrd="19" destOrd="0" presId="urn:microsoft.com/office/officeart/2011/layout/ConvergingText"/>
    <dgm:cxn modelId="{D1C81D07-B67C-49E5-9223-CEAB85B9D9C4}" type="presParOf" srcId="{7FF5E5F0-296A-4F81-917A-0236F6572F1D}" destId="{A1B9B4C7-5056-4F84-8237-11D4FC8C2CFE}" srcOrd="20" destOrd="0" presId="urn:microsoft.com/office/officeart/2011/layout/ConvergingText"/>
    <dgm:cxn modelId="{F598F731-0713-4E27-A6B8-0D57F0681D78}" type="presParOf" srcId="{7FF5E5F0-296A-4F81-917A-0236F6572F1D}" destId="{30E202DF-FE7C-444F-AAC4-0BAB37EDB0A2}" srcOrd="21" destOrd="0" presId="urn:microsoft.com/office/officeart/2011/layout/ConvergingText"/>
    <dgm:cxn modelId="{6F76E0EA-9DAB-43F2-97F1-E0E7C5E4AD7F}" type="presParOf" srcId="{7FF5E5F0-296A-4F81-917A-0236F6572F1D}" destId="{23AD85A6-7350-48FC-BE12-071B3AE677F4}" srcOrd="22" destOrd="0" presId="urn:microsoft.com/office/officeart/2011/layout/ConvergingText"/>
    <dgm:cxn modelId="{158646A0-7061-4358-B009-DEFF7B253C41}" type="presParOf" srcId="{7FF5E5F0-296A-4F81-917A-0236F6572F1D}" destId="{681F1412-91BA-40AA-8239-0C4D2318B19D}" srcOrd="23" destOrd="0" presId="urn:microsoft.com/office/officeart/2011/layout/ConvergingText"/>
    <dgm:cxn modelId="{18DD0E85-93FC-42B8-B054-B7DBA986B1F1}" type="presParOf" srcId="{7FF5E5F0-296A-4F81-917A-0236F6572F1D}" destId="{52C1E7A9-8F89-46F3-A29E-4C99DC489B98}" srcOrd="24" destOrd="0" presId="urn:microsoft.com/office/officeart/2011/layout/ConvergingText"/>
    <dgm:cxn modelId="{CFAF0823-BF54-411A-9DBF-450CBB811A4D}" type="presParOf" srcId="{7FF5E5F0-296A-4F81-917A-0236F6572F1D}" destId="{7AD19E3A-6FCA-4828-87A2-EB856C9C1E01}" srcOrd="25" destOrd="0" presId="urn:microsoft.com/office/officeart/2011/layout/ConvergingText"/>
    <dgm:cxn modelId="{5177C924-9CD5-4CFD-BCFA-A9F3B536BEC1}" type="presParOf" srcId="{7FF5E5F0-296A-4F81-917A-0236F6572F1D}" destId="{E6036AF2-7165-400D-8198-4E1EA30BB7D6}" srcOrd="26" destOrd="0" presId="urn:microsoft.com/office/officeart/2011/layout/ConvergingText"/>
    <dgm:cxn modelId="{6FFD8E41-16D3-4435-9027-B9DFB707F4DC}" type="presParOf" srcId="{7FF5E5F0-296A-4F81-917A-0236F6572F1D}" destId="{7CD0CDDE-6B12-4664-BBB2-F7834B247303}" srcOrd="27" destOrd="0" presId="urn:microsoft.com/office/officeart/2011/layout/ConvergingText"/>
    <dgm:cxn modelId="{40899D17-91BA-44F8-BFC9-81649A9D3B10}" type="presParOf" srcId="{7FF5E5F0-296A-4F81-917A-0236F6572F1D}" destId="{C7D2E1E6-AADF-415B-98F8-22D96C95429E}" srcOrd="28" destOrd="0" presId="urn:microsoft.com/office/officeart/2011/layout/ConvergingText"/>
    <dgm:cxn modelId="{D8B963F8-BD35-4BB6-AC04-4C5711E73C7B}" type="presParOf" srcId="{7FF5E5F0-296A-4F81-917A-0236F6572F1D}" destId="{D50584FE-05BE-45E9-8153-324C6258D537}" srcOrd="29" destOrd="0" presId="urn:microsoft.com/office/officeart/2011/layout/ConvergingText"/>
    <dgm:cxn modelId="{8AE3D1BF-7C38-4D93-83F8-4C0E850F2F09}" type="presParOf" srcId="{7FF5E5F0-296A-4F81-917A-0236F6572F1D}" destId="{338ABC27-9391-4091-B19B-9E20CD922668}" srcOrd="30" destOrd="0" presId="urn:microsoft.com/office/officeart/2011/layout/ConvergingText"/>
    <dgm:cxn modelId="{BD0F32CF-0015-459F-9095-613FD1A934A1}" type="presParOf" srcId="{7FF5E5F0-296A-4F81-917A-0236F6572F1D}" destId="{81D51100-8B11-456B-8672-ED04F4C80FCB}" srcOrd="31" destOrd="0" presId="urn:microsoft.com/office/officeart/2011/layout/ConvergingText"/>
    <dgm:cxn modelId="{74D2C828-1361-4AA7-BDEF-A53F9168E210}" type="presParOf" srcId="{7FF5E5F0-296A-4F81-917A-0236F6572F1D}" destId="{7FD06634-7C06-4A56-A58F-8423FFE86808}" srcOrd="32" destOrd="0" presId="urn:microsoft.com/office/officeart/2011/layout/ConvergingText"/>
    <dgm:cxn modelId="{19F85666-B31B-42A9-8EB3-CF4A5AABF9F3}" type="presParOf" srcId="{7FF5E5F0-296A-4F81-917A-0236F6572F1D}" destId="{B2C513BA-5364-455C-BCCA-A61BED0A2CB5}" srcOrd="33" destOrd="0" presId="urn:microsoft.com/office/officeart/2011/layout/ConvergingText"/>
    <dgm:cxn modelId="{F2D69346-E1FB-43DB-8BAC-C62B2CE19064}" type="presParOf" srcId="{7FF5E5F0-296A-4F81-917A-0236F6572F1D}" destId="{7130AA28-A88F-42E8-9251-31CAF1F42C65}" srcOrd="34" destOrd="0" presId="urn:microsoft.com/office/officeart/2011/layout/ConvergingText"/>
    <dgm:cxn modelId="{B75ABB00-7AC7-4BF9-8176-3CFC0B0E0CC8}" type="presParOf" srcId="{7FF5E5F0-296A-4F81-917A-0236F6572F1D}" destId="{34E409E8-F0B1-4B53-9032-B15763F26CAB}" srcOrd="35" destOrd="0" presId="urn:microsoft.com/office/officeart/2011/layout/ConvergingText"/>
    <dgm:cxn modelId="{B7260D69-595B-4AD8-89DB-9555A63245D3}" type="presParOf" srcId="{7FF5E5F0-296A-4F81-917A-0236F6572F1D}" destId="{5BAE01EA-59D7-4EDB-B9BA-47123AE87FAC}" srcOrd="36" destOrd="0" presId="urn:microsoft.com/office/officeart/2011/layout/ConvergingTex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chemeClr val="bg1">
            <a:lumMod val="7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8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8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algn="ctr" rtl="0"/>
          <a:r>
            <a:rPr lang="fa-IR" sz="18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8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algn="ctr" rtl="0"/>
          <a:r>
            <a:rPr lang="fa-IR" sz="18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8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algn="ctr" rtl="0"/>
          <a:r>
            <a:rPr lang="fa-IR" sz="18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8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8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8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algn="ctr" rtl="0"/>
          <a:r>
            <a:rPr lang="fa-IR" sz="18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8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algn="ctr" rtl="0"/>
          <a:r>
            <a:rPr lang="fa-IR" sz="18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8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algn="ctr" rtl="0"/>
          <a:endParaRPr lang="en-US" sz="280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</dgm:pt>
    <dgm:pt modelId="{C8DE6E2D-95A7-4311-938B-E6C917733EF9}" type="pres">
      <dgm:prSet presAssocID="{580EC561-0DC5-41C3-A065-A393C7C94663}" presName="ParentAccentShape" presStyleLbl="trBgShp" presStyleIdx="0" presStyleCnt="7"/>
      <dgm:spPr/>
    </dgm:pt>
    <dgm:pt modelId="{A451085F-A2BF-4A3F-B8A6-0C590E759997}" type="pres">
      <dgm:prSet presAssocID="{580EC561-0DC5-41C3-A065-A393C7C94663}" presName="ParentText" presStyleLbl="revTx" presStyleIdx="0" presStyleCnt="14" custScaleX="132531" custScaleY="113866" custLinFactY="94849" custLinFactNeighborX="-1427" custLinFactNeighborY="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</dgm:pt>
    <dgm:pt modelId="{51AAC7A7-2699-4417-9089-75DE9BAF145E}" type="pres">
      <dgm:prSet presAssocID="{580EC561-0DC5-41C3-A065-A393C7C94663}" presName="ChildAccentShape" presStyleLbl="trBgShp" presStyleIdx="0" presStyleCnt="7"/>
      <dgm:spPr/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42658DC-0452-474B-8AF1-F058AC7D6334}" type="pres">
      <dgm:prSet presAssocID="{6500A28A-18D5-47D8-AB8C-3211FB55015E}" presName="sibTrans" presStyleCnt="0"/>
      <dgm:spPr/>
    </dgm:pt>
    <dgm:pt modelId="{096E58C1-2BDC-464B-B9FF-B5C1F5D2EA78}" type="pres">
      <dgm:prSet presAssocID="{3A26CE29-37AB-40CB-BD73-B715FF0AEC4B}" presName="composite" presStyleCnt="0"/>
      <dgm:spPr/>
    </dgm:pt>
    <dgm:pt modelId="{4E251BCD-EDBB-46DF-AD43-E5F9C1E784E0}" type="pres">
      <dgm:prSet presAssocID="{3A26CE29-37AB-40CB-BD73-B715FF0AEC4B}" presName="ParentAccentShape" presStyleLbl="trBgShp" presStyleIdx="1" presStyleCnt="7" custLinFactNeighborX="71782" custLinFactNeighborY="65503"/>
      <dgm:spPr/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2" presStyleCnt="14" custLinFactY="338886" custLinFactNeighborX="74962" custLinFactNeighborY="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3" presStyleCnt="14">
        <dgm:presLayoutVars>
          <dgm:chMax val="0"/>
          <dgm:chPref val="0"/>
        </dgm:presLayoutVars>
      </dgm:prSet>
      <dgm:spPr/>
    </dgm:pt>
    <dgm:pt modelId="{EC61B66C-5ADF-44F3-B9E6-57DAC6B9A2CB}" type="pres">
      <dgm:prSet presAssocID="{3A26CE29-37AB-40CB-BD73-B715FF0AEC4B}" presName="ChildAccentShape" presStyleLbl="trBgShp" presStyleIdx="1" presStyleCnt="7"/>
      <dgm:spPr/>
    </dgm:pt>
    <dgm:pt modelId="{2EADC8EE-872E-4493-B593-AEF77629DDFD}" type="pres">
      <dgm:prSet presAssocID="{3A26CE29-37AB-40CB-BD73-B715FF0AEC4B}" presName="Image" presStyleLbl="alignImgPlace1" presStyleIdx="1" presStyleCnt="7" custLinFactNeighborX="74653" custLinFactNeighborY="6924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</dgm:pt>
    <dgm:pt modelId="{41177BD0-DEE6-4982-9AFE-BF9F9882E543}" type="pres">
      <dgm:prSet presAssocID="{D5E88D60-AA6E-4838-93C5-EDB34FA5AD14}" presName="ParentAccentShape" presStyleLbl="trBgShp" presStyleIdx="2" presStyleCnt="7" custLinFactX="161511" custLinFactNeighborX="200000" custLinFactNeighborY="-58806"/>
      <dgm:spPr/>
    </dgm:pt>
    <dgm:pt modelId="{E5E7FC33-13D6-4570-B62D-4D685894E482}" type="pres">
      <dgm:prSet presAssocID="{D5E88D60-AA6E-4838-93C5-EDB34FA5AD14}" presName="ParentText" presStyleLbl="revTx" presStyleIdx="4" presStyleCnt="14" custLinFactX="196183" custLinFactY="-116152" custLinFactNeighborX="200000" custLinFactNeighborY="-2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5" presStyleCnt="14">
        <dgm:presLayoutVars>
          <dgm:chMax val="0"/>
          <dgm:chPref val="0"/>
        </dgm:presLayoutVars>
      </dgm:prSet>
      <dgm:spPr/>
    </dgm:pt>
    <dgm:pt modelId="{A294E122-0418-4EE5-843B-253DE96746AB}" type="pres">
      <dgm:prSet presAssocID="{D5E88D60-AA6E-4838-93C5-EDB34FA5AD14}" presName="ChildAccentShape" presStyleLbl="trBgShp" presStyleIdx="2" presStyleCnt="7"/>
      <dgm:spPr/>
    </dgm:pt>
    <dgm:pt modelId="{4971DAE1-AF12-4459-BE3D-AE763C8746C6}" type="pres">
      <dgm:prSet presAssocID="{D5E88D60-AA6E-4838-93C5-EDB34FA5AD14}" presName="Image" presStyleLbl="alignImgPlace1" presStyleIdx="2" presStyleCnt="7" custLinFactX="175968" custLinFactNeighborX="200000" custLinFactNeighborY="-6216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  <dgm:pt modelId="{9FA8D197-066B-4413-8F93-DD61FCFE5BD0}" type="pres">
      <dgm:prSet presAssocID="{C3023CF7-BAA8-464A-9159-1DF7556E99D4}" presName="sibTrans" presStyleCnt="0"/>
      <dgm:spPr/>
    </dgm:pt>
    <dgm:pt modelId="{BC105992-D4ED-4979-B738-8CF2C68A33FB}" type="pres">
      <dgm:prSet presAssocID="{7CC946E6-E89A-4B37-992D-0B4DFB38C7A6}" presName="composite" presStyleCnt="0"/>
      <dgm:spPr/>
    </dgm:pt>
    <dgm:pt modelId="{44CC9CAB-9F2A-4727-8037-9671D9EC5E50}" type="pres">
      <dgm:prSet presAssocID="{7CC946E6-E89A-4B37-992D-0B4DFB38C7A6}" presName="ParentAccentShape" presStyleLbl="trBgShp" presStyleIdx="3" presStyleCnt="7" custLinFactNeighborX="-30049" custLinFactNeighborY="2849"/>
      <dgm:spPr/>
    </dgm:pt>
    <dgm:pt modelId="{12AF7E61-3396-4FA9-B37C-198CE32D7256}" type="pres">
      <dgm:prSet presAssocID="{7CC946E6-E89A-4B37-992D-0B4DFB38C7A6}" presName="ParentText" presStyleLbl="revTx" presStyleIdx="6" presStyleCnt="14" custLinFactY="100000" custLinFactNeighborX="-34258" custLinFactNeighborY="11043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7" presStyleCnt="14">
        <dgm:presLayoutVars>
          <dgm:chMax val="0"/>
          <dgm:chPref val="0"/>
        </dgm:presLayoutVars>
      </dgm:prSet>
      <dgm:spPr/>
    </dgm:pt>
    <dgm:pt modelId="{9B898904-0FCA-4F05-A35E-0F6F5AC0FA60}" type="pres">
      <dgm:prSet presAssocID="{7CC946E6-E89A-4B37-992D-0B4DFB38C7A6}" presName="ChildAccentShape" presStyleLbl="trBgShp" presStyleIdx="3" presStyleCnt="7"/>
      <dgm:spPr/>
    </dgm:pt>
    <dgm:pt modelId="{0AECEB99-A9E3-46D2-9C7C-EE077A02F0CD}" type="pres">
      <dgm:prSet presAssocID="{7CC946E6-E89A-4B37-992D-0B4DFB38C7A6}" presName="Image" presStyleLbl="alignImgPlace1" presStyleIdx="3" presStyleCnt="7" custLinFactNeighborX="-31251" custLinFactNeighborY="301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</dgm:pt>
    <dgm:pt modelId="{AB6C72A4-C638-4A81-93A7-F905ED23018F}" type="pres">
      <dgm:prSet presAssocID="{D4372207-38DF-4FE1-9E4A-150E8AAC2A49}" presName="composite" presStyleCnt="0"/>
      <dgm:spPr/>
    </dgm:pt>
    <dgm:pt modelId="{57492736-AA20-49A7-A3F7-6B20D86BABE4}" type="pres">
      <dgm:prSet presAssocID="{D4372207-38DF-4FE1-9E4A-150E8AAC2A49}" presName="ParentAccentShape" presStyleLbl="trBgShp" presStyleIdx="4" presStyleCnt="7" custLinFactNeighborX="35225" custLinFactNeighborY="66477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8" presStyleCnt="14" custScaleX="130898" custScaleY="83914" custLinFactY="330885" custLinFactNeighborX="35075" custLinFactNeighborY="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9" presStyleCnt="14">
        <dgm:presLayoutVars>
          <dgm:chMax val="0"/>
          <dgm:chPref val="0"/>
        </dgm:presLayoutVars>
      </dgm:prSet>
      <dgm:spPr/>
    </dgm:pt>
    <dgm:pt modelId="{375F9516-6496-43EE-A718-06A12F91A255}" type="pres">
      <dgm:prSet presAssocID="{D4372207-38DF-4FE1-9E4A-150E8AAC2A49}" presName="ChildAccentShape" presStyleLbl="trBgShp" presStyleIdx="4" presStyleCnt="7"/>
      <dgm:spPr/>
    </dgm:pt>
    <dgm:pt modelId="{81B5EC43-7E55-452B-AA8D-C9140FD3779F}" type="pres">
      <dgm:prSet presAssocID="{D4372207-38DF-4FE1-9E4A-150E8AAC2A49}" presName="Image" presStyleLbl="alignImgPlace1" presStyleIdx="4" presStyleCnt="7" custLinFactNeighborX="36631" custLinFactNeighborY="7027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00DC2CAC-BA58-46AA-ADAF-FF74D277E988}" type="pres">
      <dgm:prSet presAssocID="{3B722FC1-3EF9-4120-8D94-B646DAFB13A6}" presName="sibTrans" presStyleCnt="0"/>
      <dgm:spPr/>
    </dgm:pt>
    <dgm:pt modelId="{933147EC-B9FF-4712-ADB5-814BC9CFE263}" type="pres">
      <dgm:prSet presAssocID="{5E1F669E-37B0-4339-9045-3B1C1C58F400}" presName="composite" presStyleCnt="0"/>
      <dgm:spPr/>
    </dgm:pt>
    <dgm:pt modelId="{F5CF4F10-BFC2-400E-BEFB-B4054A7954B5}" type="pres">
      <dgm:prSet presAssocID="{5E1F669E-37B0-4339-9045-3B1C1C58F400}" presName="ParentAccentShape" presStyleLbl="trBgShp" presStyleIdx="5" presStyleCnt="7" custLinFactX="100000" custLinFactY="-100000" custLinFactNeighborX="136909" custLinFactNeighborY="-149764"/>
      <dgm:spPr/>
    </dgm:pt>
    <dgm:pt modelId="{A70DD52A-E90E-404B-A809-975F30774538}" type="pres">
      <dgm:prSet presAssocID="{5E1F669E-37B0-4339-9045-3B1C1C58F400}" presName="ParentText" presStyleLbl="revTx" presStyleIdx="10" presStyleCnt="14" custLinFactX="100000" custLinFactY="-900000" custLinFactNeighborX="154063" custLinFactNeighborY="-99674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11" presStyleCnt="14">
        <dgm:presLayoutVars>
          <dgm:chMax val="0"/>
          <dgm:chPref val="0"/>
        </dgm:presLayoutVars>
      </dgm:prSet>
      <dgm:spPr/>
    </dgm:pt>
    <dgm:pt modelId="{1F7566BD-BFF5-4C60-BD0C-44B6C021027E}" type="pres">
      <dgm:prSet presAssocID="{5E1F669E-37B0-4339-9045-3B1C1C58F400}" presName="ChildAccentShape" presStyleLbl="trBgShp" presStyleIdx="5" presStyleCnt="7"/>
      <dgm:spPr/>
    </dgm:pt>
    <dgm:pt modelId="{193C62A7-6304-4424-8631-EBEA009D679E}" type="pres">
      <dgm:prSet presAssocID="{5E1F669E-37B0-4339-9045-3B1C1C58F400}" presName="Image" presStyleLbl="alignImgPlace1" presStyleIdx="5" presStyleCnt="7" custLinFactX="100000" custLinFactY="-100000" custLinFactNeighborX="146381" custLinFactNeighborY="-160447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5A87CA19-34DF-498B-A013-EF95439D989E}" type="pres">
      <dgm:prSet presAssocID="{7CE59A96-B71C-4943-9397-F9E6E9D819C9}" presName="sibTrans" presStyleCnt="0"/>
      <dgm:spPr/>
    </dgm:pt>
    <dgm:pt modelId="{5F4FBFA8-3409-4EC2-9261-132B8F7847C8}" type="pres">
      <dgm:prSet presAssocID="{B402E50F-417B-46E8-8D86-17D45B057440}" presName="composite" presStyleCnt="0"/>
      <dgm:spPr/>
    </dgm:pt>
    <dgm:pt modelId="{4D73A89D-1BC1-4DEA-B3D1-7F0A99928884}" type="pres">
      <dgm:prSet presAssocID="{B402E50F-417B-46E8-8D86-17D45B057440}" presName="ParentAccentShape" presStyleLbl="trBgShp" presStyleIdx="6" presStyleCnt="7" custLinFactNeighborX="-68255"/>
      <dgm:spPr/>
    </dgm:pt>
    <dgm:pt modelId="{B1E0FFC9-7F77-442D-8C87-B42C83B7AA73}" type="pres">
      <dgm:prSet presAssocID="{B402E50F-417B-46E8-8D86-17D45B057440}" presName="ParentText" presStyleLbl="revTx" presStyleIdx="12" presStyleCnt="14" custLinFactY="80614" custLinFactNeighborX="-70548" custLinFactNeighborY="1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3" presStyleCnt="14">
        <dgm:presLayoutVars>
          <dgm:chMax val="0"/>
          <dgm:chPref val="0"/>
        </dgm:presLayoutVars>
      </dgm:prSet>
      <dgm:spPr/>
    </dgm:pt>
    <dgm:pt modelId="{D9C005CB-2302-4F40-AC23-06FEF2E187D5}" type="pres">
      <dgm:prSet presAssocID="{B402E50F-417B-46E8-8D86-17D45B057440}" presName="ChildAccentShape" presStyleLbl="trBgShp" presStyleIdx="6" presStyleCnt="7"/>
      <dgm:spPr/>
    </dgm:pt>
    <dgm:pt modelId="{546BCBCD-7C96-4C90-925C-8EF784CD989D}" type="pres">
      <dgm:prSet presAssocID="{B402E50F-417B-46E8-8D86-17D45B057440}" presName="Image" presStyleLbl="alignImgPlace1" presStyleIdx="6" presStyleCnt="7" custLinFactNeighborX="-7098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4505C333-4E44-4EF9-AE47-F866D4DA71EE}" type="presOf" srcId="{D4372207-38DF-4FE1-9E4A-150E8AAC2A49}" destId="{6644C2EE-A3D9-4F8F-B50D-C513EF15DEBA}" srcOrd="0" destOrd="0" presId="urn:microsoft.com/office/officeart/2009/3/layout/SnapshotPictureList"/>
    <dgm:cxn modelId="{BC2432A1-A1C1-4BCD-9EFB-E2AB947C7DAF}" srcId="{92BC58D3-70B9-403A-B262-B409B6356ECD}" destId="{7CC946E6-E89A-4B37-992D-0B4DFB38C7A6}" srcOrd="3" destOrd="0" parTransId="{A5FAC833-FC3C-4EFA-8AB0-29CEEBF0DDC9}" sibTransId="{F8B9312D-DFC6-438B-A9F2-0F492A2E55AF}"/>
    <dgm:cxn modelId="{E70C94E0-1F09-4CC1-9904-722E84CF3D4C}" type="presOf" srcId="{5E1F669E-37B0-4339-9045-3B1C1C58F400}" destId="{A70DD52A-E90E-404B-A809-975F30774538}" srcOrd="0" destOrd="0" presId="urn:microsoft.com/office/officeart/2009/3/layout/SnapshotPictureList"/>
    <dgm:cxn modelId="{46D4058F-43DF-4A03-B6E4-BE667EC5852B}" type="presOf" srcId="{B402E50F-417B-46E8-8D86-17D45B057440}" destId="{B1E0FFC9-7F77-442D-8C87-B42C83B7AA73}" srcOrd="0" destOrd="0" presId="urn:microsoft.com/office/officeart/2009/3/layout/SnapshotPictureList"/>
    <dgm:cxn modelId="{286B042E-F875-4AA5-87AF-BF1D5473B4FB}" type="presOf" srcId="{3A26CE29-37AB-40CB-BD73-B715FF0AEC4B}" destId="{7B8FAE52-1EB1-450E-AA27-0C9F99E3E485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B74B9166-6B10-4E67-9C2E-BE92EB36E77A}" type="presOf" srcId="{7CC946E6-E89A-4B37-992D-0B4DFB38C7A6}" destId="{12AF7E61-3396-4FA9-B37C-198CE32D7256}" srcOrd="0" destOrd="0" presId="urn:microsoft.com/office/officeart/2009/3/layout/SnapshotPictureList"/>
    <dgm:cxn modelId="{4E83FD42-87CB-43D5-AC19-4398D65ADB09}" srcId="{92BC58D3-70B9-403A-B262-B409B6356ECD}" destId="{D5E88D60-AA6E-4838-93C5-EDB34FA5AD14}" srcOrd="2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4" destOrd="0" parTransId="{AE0C3C9E-F14F-4FE0-A0F8-3001305C40ED}" sibTransId="{3B722FC1-3EF9-4120-8D94-B646DAFB13A6}"/>
    <dgm:cxn modelId="{E24E7F91-D94D-4BF7-8DBC-D29EA85B758C}" srcId="{92BC58D3-70B9-403A-B262-B409B6356ECD}" destId="{B402E50F-417B-46E8-8D86-17D45B057440}" srcOrd="6" destOrd="0" parTransId="{7AE7A559-26EA-4F03-BE4B-BA13F12C550B}" sibTransId="{60712537-9A19-468A-8DC1-22C11045601F}"/>
    <dgm:cxn modelId="{0F98FC64-D031-41EB-A31F-4C5CD8F2BA83}" type="presOf" srcId="{D5E88D60-AA6E-4838-93C5-EDB34FA5AD14}" destId="{E5E7FC33-13D6-4570-B62D-4D685894E482}" srcOrd="0" destOrd="0" presId="urn:microsoft.com/office/officeart/2009/3/layout/SnapshotPictureList"/>
    <dgm:cxn modelId="{C75B7782-966E-4DE2-906A-7A7A2341979C}" srcId="{92BC58D3-70B9-403A-B262-B409B6356ECD}" destId="{5E1F669E-37B0-4339-9045-3B1C1C58F400}" srcOrd="5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1" destOrd="0" parTransId="{F9D41746-6C68-4CD2-BF78-72C9F8E0E6B1}" sibTransId="{1B4FBD62-BA0C-4068-B1D1-45C87ACA0822}"/>
    <dgm:cxn modelId="{F4F269A2-CDE4-44A5-BEDC-25BE555EEB2D}" type="presOf" srcId="{580EC561-0DC5-41C3-A065-A393C7C94663}" destId="{A451085F-A2BF-4A3F-B8A6-0C590E759997}" srcOrd="0" destOrd="0" presId="urn:microsoft.com/office/officeart/2009/3/layout/SnapshotPictureList"/>
    <dgm:cxn modelId="{C05C9280-4EED-4281-B79A-1FF3E4F10DDA}" type="presParOf" srcId="{1FAE02BE-9E02-4C40-94F4-7FD1A0C77B88}" destId="{1101A92A-CC8A-4837-9639-BFEEC470911A}" srcOrd="0" destOrd="0" presId="urn:microsoft.com/office/officeart/2009/3/layout/SnapshotPictureList"/>
    <dgm:cxn modelId="{9E783D29-B176-4D40-8814-6F43731D663F}" type="presParOf" srcId="{1101A92A-CC8A-4837-9639-BFEEC470911A}" destId="{C8DE6E2D-95A7-4311-938B-E6C917733EF9}" srcOrd="0" destOrd="0" presId="urn:microsoft.com/office/officeart/2009/3/layout/SnapshotPictureList"/>
    <dgm:cxn modelId="{B459D061-7836-4C52-A507-5385351E8FC7}" type="presParOf" srcId="{1101A92A-CC8A-4837-9639-BFEEC470911A}" destId="{A451085F-A2BF-4A3F-B8A6-0C590E759997}" srcOrd="1" destOrd="0" presId="urn:microsoft.com/office/officeart/2009/3/layout/SnapshotPictureList"/>
    <dgm:cxn modelId="{6D451A96-D818-4419-A46F-F857DA0CFA39}" type="presParOf" srcId="{1101A92A-CC8A-4837-9639-BFEEC470911A}" destId="{86AB5CB4-4851-48D7-B587-CEA695D23171}" srcOrd="2" destOrd="0" presId="urn:microsoft.com/office/officeart/2009/3/layout/SnapshotPictureList"/>
    <dgm:cxn modelId="{747C6CA1-B46F-41F9-834F-DB4FB432E068}" type="presParOf" srcId="{1101A92A-CC8A-4837-9639-BFEEC470911A}" destId="{51AAC7A7-2699-4417-9089-75DE9BAF145E}" srcOrd="3" destOrd="0" presId="urn:microsoft.com/office/officeart/2009/3/layout/SnapshotPictureList"/>
    <dgm:cxn modelId="{E81EDA02-727D-4059-94B7-A05D2450F33E}" type="presParOf" srcId="{1101A92A-CC8A-4837-9639-BFEEC470911A}" destId="{EBE48178-6364-4D26-B9BC-2B93B59CDDFE}" srcOrd="4" destOrd="0" presId="urn:microsoft.com/office/officeart/2009/3/layout/SnapshotPictureList"/>
    <dgm:cxn modelId="{18668AD3-41D0-4685-AF9D-96D48E45304B}" type="presParOf" srcId="{1FAE02BE-9E02-4C40-94F4-7FD1A0C77B88}" destId="{042658DC-0452-474B-8AF1-F058AC7D6334}" srcOrd="1" destOrd="0" presId="urn:microsoft.com/office/officeart/2009/3/layout/SnapshotPictureList"/>
    <dgm:cxn modelId="{7C748A0C-424D-41D4-BEEF-45BAFB546B70}" type="presParOf" srcId="{1FAE02BE-9E02-4C40-94F4-7FD1A0C77B88}" destId="{096E58C1-2BDC-464B-B9FF-B5C1F5D2EA78}" srcOrd="2" destOrd="0" presId="urn:microsoft.com/office/officeart/2009/3/layout/SnapshotPictureList"/>
    <dgm:cxn modelId="{D0A166F2-0972-45DF-8D64-EEE4B5A1FAC8}" type="presParOf" srcId="{096E58C1-2BDC-464B-B9FF-B5C1F5D2EA78}" destId="{4E251BCD-EDBB-46DF-AD43-E5F9C1E784E0}" srcOrd="0" destOrd="0" presId="urn:microsoft.com/office/officeart/2009/3/layout/SnapshotPictureList"/>
    <dgm:cxn modelId="{335FA324-EE58-4170-8AE8-D4A9F97BD6CA}" type="presParOf" srcId="{096E58C1-2BDC-464B-B9FF-B5C1F5D2EA78}" destId="{7B8FAE52-1EB1-450E-AA27-0C9F99E3E485}" srcOrd="1" destOrd="0" presId="urn:microsoft.com/office/officeart/2009/3/layout/SnapshotPictureList"/>
    <dgm:cxn modelId="{CAB9C2C6-6B4B-4579-BAC4-5FCAC4ABC12E}" type="presParOf" srcId="{096E58C1-2BDC-464B-B9FF-B5C1F5D2EA78}" destId="{41431716-7A8B-4B57-9E78-68BF63AF328F}" srcOrd="2" destOrd="0" presId="urn:microsoft.com/office/officeart/2009/3/layout/SnapshotPictureList"/>
    <dgm:cxn modelId="{B6A59018-C37A-48F1-BE90-162674F83E00}" type="presParOf" srcId="{096E58C1-2BDC-464B-B9FF-B5C1F5D2EA78}" destId="{EC61B66C-5ADF-44F3-B9E6-57DAC6B9A2CB}" srcOrd="3" destOrd="0" presId="urn:microsoft.com/office/officeart/2009/3/layout/SnapshotPictureList"/>
    <dgm:cxn modelId="{33BD9C66-C0D0-4B69-BF3C-3A95AF646D8A}" type="presParOf" srcId="{096E58C1-2BDC-464B-B9FF-B5C1F5D2EA78}" destId="{2EADC8EE-872E-4493-B593-AEF77629DDFD}" srcOrd="4" destOrd="0" presId="urn:microsoft.com/office/officeart/2009/3/layout/SnapshotPictureList"/>
    <dgm:cxn modelId="{7CF60E7C-D51B-4C2C-8B50-9477BB450445}" type="presParOf" srcId="{1FAE02BE-9E02-4C40-94F4-7FD1A0C77B88}" destId="{C93AB166-ECD0-46CB-8758-478030B6F7A8}" srcOrd="3" destOrd="0" presId="urn:microsoft.com/office/officeart/2009/3/layout/SnapshotPictureList"/>
    <dgm:cxn modelId="{1E753E8E-A9DB-4785-8B68-3C30E3AF0FAA}" type="presParOf" srcId="{1FAE02BE-9E02-4C40-94F4-7FD1A0C77B88}" destId="{02F5A311-9957-4785-996B-003F75B0340D}" srcOrd="4" destOrd="0" presId="urn:microsoft.com/office/officeart/2009/3/layout/SnapshotPictureList"/>
    <dgm:cxn modelId="{9CF89B5D-DC82-45A0-90A2-7EE4E1468C65}" type="presParOf" srcId="{02F5A311-9957-4785-996B-003F75B0340D}" destId="{41177BD0-DEE6-4982-9AFE-BF9F9882E543}" srcOrd="0" destOrd="0" presId="urn:microsoft.com/office/officeart/2009/3/layout/SnapshotPictureList"/>
    <dgm:cxn modelId="{E7DD5D04-66B7-4C2F-AF54-B0B0F640CC0F}" type="presParOf" srcId="{02F5A311-9957-4785-996B-003F75B0340D}" destId="{E5E7FC33-13D6-4570-B62D-4D685894E482}" srcOrd="1" destOrd="0" presId="urn:microsoft.com/office/officeart/2009/3/layout/SnapshotPictureList"/>
    <dgm:cxn modelId="{0097762B-C009-4C39-A733-53840B1BFC0E}" type="presParOf" srcId="{02F5A311-9957-4785-996B-003F75B0340D}" destId="{613F2A54-C9F2-4D75-8040-9BEB2D61E8DF}" srcOrd="2" destOrd="0" presId="urn:microsoft.com/office/officeart/2009/3/layout/SnapshotPictureList"/>
    <dgm:cxn modelId="{0082F9E9-7A98-4A2A-9CBA-4842EFEBCBE6}" type="presParOf" srcId="{02F5A311-9957-4785-996B-003F75B0340D}" destId="{A294E122-0418-4EE5-843B-253DE96746AB}" srcOrd="3" destOrd="0" presId="urn:microsoft.com/office/officeart/2009/3/layout/SnapshotPictureList"/>
    <dgm:cxn modelId="{7F63A459-F426-43C1-9342-A147753E706C}" type="presParOf" srcId="{02F5A311-9957-4785-996B-003F75B0340D}" destId="{4971DAE1-AF12-4459-BE3D-AE763C8746C6}" srcOrd="4" destOrd="0" presId="urn:microsoft.com/office/officeart/2009/3/layout/SnapshotPictureList"/>
    <dgm:cxn modelId="{A1B091EA-AE25-4377-8797-0A4AF9F4FC0D}" type="presParOf" srcId="{1FAE02BE-9E02-4C40-94F4-7FD1A0C77B88}" destId="{9FA8D197-066B-4413-8F93-DD61FCFE5BD0}" srcOrd="5" destOrd="0" presId="urn:microsoft.com/office/officeart/2009/3/layout/SnapshotPictureList"/>
    <dgm:cxn modelId="{74A4206B-6BE7-4E64-8785-38673C5BA54A}" type="presParOf" srcId="{1FAE02BE-9E02-4C40-94F4-7FD1A0C77B88}" destId="{BC105992-D4ED-4979-B738-8CF2C68A33FB}" srcOrd="6" destOrd="0" presId="urn:microsoft.com/office/officeart/2009/3/layout/SnapshotPictureList"/>
    <dgm:cxn modelId="{BAF4E3E5-3A8C-4065-988D-B865CE68C8E2}" type="presParOf" srcId="{BC105992-D4ED-4979-B738-8CF2C68A33FB}" destId="{44CC9CAB-9F2A-4727-8037-9671D9EC5E50}" srcOrd="0" destOrd="0" presId="urn:microsoft.com/office/officeart/2009/3/layout/SnapshotPictureList"/>
    <dgm:cxn modelId="{A3D3A48A-5F0A-4102-BFD6-D94990578959}" type="presParOf" srcId="{BC105992-D4ED-4979-B738-8CF2C68A33FB}" destId="{12AF7E61-3396-4FA9-B37C-198CE32D7256}" srcOrd="1" destOrd="0" presId="urn:microsoft.com/office/officeart/2009/3/layout/SnapshotPictureList"/>
    <dgm:cxn modelId="{45EE9ABD-D722-43DE-B1FF-CF50C74158BF}" type="presParOf" srcId="{BC105992-D4ED-4979-B738-8CF2C68A33FB}" destId="{4EF4B6A1-ACC6-4178-AC0C-F2E32CB24EFC}" srcOrd="2" destOrd="0" presId="urn:microsoft.com/office/officeart/2009/3/layout/SnapshotPictureList"/>
    <dgm:cxn modelId="{B9D1AA73-BAA6-4A9B-9C06-55BE73E17356}" type="presParOf" srcId="{BC105992-D4ED-4979-B738-8CF2C68A33FB}" destId="{9B898904-0FCA-4F05-A35E-0F6F5AC0FA60}" srcOrd="3" destOrd="0" presId="urn:microsoft.com/office/officeart/2009/3/layout/SnapshotPictureList"/>
    <dgm:cxn modelId="{6D7BF320-714D-4620-8DE4-15F938DA8FC3}" type="presParOf" srcId="{BC105992-D4ED-4979-B738-8CF2C68A33FB}" destId="{0AECEB99-A9E3-46D2-9C7C-EE077A02F0CD}" srcOrd="4" destOrd="0" presId="urn:microsoft.com/office/officeart/2009/3/layout/SnapshotPictureList"/>
    <dgm:cxn modelId="{61EB25A7-B22C-4A56-9061-2B1C894B4C93}" type="presParOf" srcId="{1FAE02BE-9E02-4C40-94F4-7FD1A0C77B88}" destId="{039A78D7-7D33-4366-930D-CCF0102B4FCD}" srcOrd="7" destOrd="0" presId="urn:microsoft.com/office/officeart/2009/3/layout/SnapshotPictureList"/>
    <dgm:cxn modelId="{FBF8CD9A-08BE-4EE9-BB52-8868F5DBFAEF}" type="presParOf" srcId="{1FAE02BE-9E02-4C40-94F4-7FD1A0C77B88}" destId="{AB6C72A4-C638-4A81-93A7-F905ED23018F}" srcOrd="8" destOrd="0" presId="urn:microsoft.com/office/officeart/2009/3/layout/SnapshotPictureList"/>
    <dgm:cxn modelId="{635D8BA6-815A-4C8B-B097-2AD5A25051B8}" type="presParOf" srcId="{AB6C72A4-C638-4A81-93A7-F905ED23018F}" destId="{57492736-AA20-49A7-A3F7-6B20D86BABE4}" srcOrd="0" destOrd="0" presId="urn:microsoft.com/office/officeart/2009/3/layout/SnapshotPictureList"/>
    <dgm:cxn modelId="{27DAF006-60FE-436F-9100-7F88E796375F}" type="presParOf" srcId="{AB6C72A4-C638-4A81-93A7-F905ED23018F}" destId="{6644C2EE-A3D9-4F8F-B50D-C513EF15DEBA}" srcOrd="1" destOrd="0" presId="urn:microsoft.com/office/officeart/2009/3/layout/SnapshotPictureList"/>
    <dgm:cxn modelId="{6CF5C5BE-FDA8-4B85-A5E5-A28AC5A4E83F}" type="presParOf" srcId="{AB6C72A4-C638-4A81-93A7-F905ED23018F}" destId="{86D43F43-F394-4079-8F09-1D8E073AA71D}" srcOrd="2" destOrd="0" presId="urn:microsoft.com/office/officeart/2009/3/layout/SnapshotPictureList"/>
    <dgm:cxn modelId="{2B467A3C-F691-47AE-ACBC-510FE9A06407}" type="presParOf" srcId="{AB6C72A4-C638-4A81-93A7-F905ED23018F}" destId="{375F9516-6496-43EE-A718-06A12F91A255}" srcOrd="3" destOrd="0" presId="urn:microsoft.com/office/officeart/2009/3/layout/SnapshotPictureList"/>
    <dgm:cxn modelId="{61F09347-33A2-4254-89F8-6AE6C7903A15}" type="presParOf" srcId="{AB6C72A4-C638-4A81-93A7-F905ED23018F}" destId="{81B5EC43-7E55-452B-AA8D-C9140FD3779F}" srcOrd="4" destOrd="0" presId="urn:microsoft.com/office/officeart/2009/3/layout/SnapshotPictureList"/>
    <dgm:cxn modelId="{1D3E7C64-AA7B-468E-BBA0-6441041DE6BF}" type="presParOf" srcId="{1FAE02BE-9E02-4C40-94F4-7FD1A0C77B88}" destId="{00DC2CAC-BA58-46AA-ADAF-FF74D277E988}" srcOrd="9" destOrd="0" presId="urn:microsoft.com/office/officeart/2009/3/layout/SnapshotPictureList"/>
    <dgm:cxn modelId="{8F160DBF-892D-4D09-AF86-61DE25589271}" type="presParOf" srcId="{1FAE02BE-9E02-4C40-94F4-7FD1A0C77B88}" destId="{933147EC-B9FF-4712-ADB5-814BC9CFE263}" srcOrd="10" destOrd="0" presId="urn:microsoft.com/office/officeart/2009/3/layout/SnapshotPictureList"/>
    <dgm:cxn modelId="{6BAD16E0-CB9B-4A9D-8E54-FD2F8E4B0AC2}" type="presParOf" srcId="{933147EC-B9FF-4712-ADB5-814BC9CFE263}" destId="{F5CF4F10-BFC2-400E-BEFB-B4054A7954B5}" srcOrd="0" destOrd="0" presId="urn:microsoft.com/office/officeart/2009/3/layout/SnapshotPictureList"/>
    <dgm:cxn modelId="{32E0F971-D7D0-4F57-8359-B9820B260ABB}" type="presParOf" srcId="{933147EC-B9FF-4712-ADB5-814BC9CFE263}" destId="{A70DD52A-E90E-404B-A809-975F30774538}" srcOrd="1" destOrd="0" presId="urn:microsoft.com/office/officeart/2009/3/layout/SnapshotPictureList"/>
    <dgm:cxn modelId="{99D4AE81-5B9E-4B7D-892C-D5D04FE27DC0}" type="presParOf" srcId="{933147EC-B9FF-4712-ADB5-814BC9CFE263}" destId="{14DE8619-CE68-439A-AF09-6578187CFE01}" srcOrd="2" destOrd="0" presId="urn:microsoft.com/office/officeart/2009/3/layout/SnapshotPictureList"/>
    <dgm:cxn modelId="{AA2AAF25-E55A-4E6D-95C2-A9EB3A17B2DE}" type="presParOf" srcId="{933147EC-B9FF-4712-ADB5-814BC9CFE263}" destId="{1F7566BD-BFF5-4C60-BD0C-44B6C021027E}" srcOrd="3" destOrd="0" presId="urn:microsoft.com/office/officeart/2009/3/layout/SnapshotPictureList"/>
    <dgm:cxn modelId="{EC483F3D-7628-4CBC-BA41-2342AA9336B5}" type="presParOf" srcId="{933147EC-B9FF-4712-ADB5-814BC9CFE263}" destId="{193C62A7-6304-4424-8631-EBEA009D679E}" srcOrd="4" destOrd="0" presId="urn:microsoft.com/office/officeart/2009/3/layout/SnapshotPictureList"/>
    <dgm:cxn modelId="{02CFD4ED-7147-4ED6-8ED6-F1C33C96EC13}" type="presParOf" srcId="{1FAE02BE-9E02-4C40-94F4-7FD1A0C77B88}" destId="{5A87CA19-34DF-498B-A013-EF95439D989E}" srcOrd="11" destOrd="0" presId="urn:microsoft.com/office/officeart/2009/3/layout/SnapshotPictureList"/>
    <dgm:cxn modelId="{29B2680A-A1A1-42A9-8F12-BC59B5D593A8}" type="presParOf" srcId="{1FAE02BE-9E02-4C40-94F4-7FD1A0C77B88}" destId="{5F4FBFA8-3409-4EC2-9261-132B8F7847C8}" srcOrd="12" destOrd="0" presId="urn:microsoft.com/office/officeart/2009/3/layout/SnapshotPictureList"/>
    <dgm:cxn modelId="{890E5BF2-6615-429C-BF45-1459E210B0B7}" type="presParOf" srcId="{5F4FBFA8-3409-4EC2-9261-132B8F7847C8}" destId="{4D73A89D-1BC1-4DEA-B3D1-7F0A99928884}" srcOrd="0" destOrd="0" presId="urn:microsoft.com/office/officeart/2009/3/layout/SnapshotPictureList"/>
    <dgm:cxn modelId="{7D92CF06-1A2F-4A58-BDCA-C05FB3DB0A57}" type="presParOf" srcId="{5F4FBFA8-3409-4EC2-9261-132B8F7847C8}" destId="{B1E0FFC9-7F77-442D-8C87-B42C83B7AA73}" srcOrd="1" destOrd="0" presId="urn:microsoft.com/office/officeart/2009/3/layout/SnapshotPictureList"/>
    <dgm:cxn modelId="{F47E8EF1-AA01-46F1-888E-382A6A6900DC}" type="presParOf" srcId="{5F4FBFA8-3409-4EC2-9261-132B8F7847C8}" destId="{47D7830D-24E3-4D3C-9115-346DCE3429A6}" srcOrd="2" destOrd="0" presId="urn:microsoft.com/office/officeart/2009/3/layout/SnapshotPictureList"/>
    <dgm:cxn modelId="{A299EEA6-EA74-4947-88BE-72B107796284}" type="presParOf" srcId="{5F4FBFA8-3409-4EC2-9261-132B8F7847C8}" destId="{D9C005CB-2302-4F40-AC23-06FEF2E187D5}" srcOrd="3" destOrd="0" presId="urn:microsoft.com/office/officeart/2009/3/layout/SnapshotPictureList"/>
    <dgm:cxn modelId="{873EF7FD-A484-44A1-A638-6961F365D68B}" type="presParOf" srcId="{5F4FBFA8-3409-4EC2-9261-132B8F7847C8}" destId="{546BCBCD-7C96-4C90-925C-8EF784CD989D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افکار و اعتقادات مردم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هوش مصنوعی، متن‌کاوی و ...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ارزیابی افکار عمومی و واکنش آنها به رخدادها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chemeClr val="bg1">
            <a:lumMod val="7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2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تاثیرات شبکه‌ای رخدادها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دینامیک شبکه‌های ارتباطی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ارزیابی روند زایش و افول رویدادها در جامعه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3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chemeClr val="bg1">
            <a:lumMod val="7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4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تاثیرات شبکه‌ای رخدادها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دینامیک شبکه‌های ارتباطی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ارزیابی روند زایش و افول رویدادها در جامعه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5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>
        <a:solidFill>
          <a:schemeClr val="bg1">
            <a:lumMod val="7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chemeClr val="bg1">
            <a:lumMod val="7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6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 از طریق داده‌ها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یادگیری ماشین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سریع و جلوگیری از سؤاستفاده‌ها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7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b="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b="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chemeClr val="bg1">
            <a:lumMod val="8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>
        <a:solidFill>
          <a:schemeClr val="bg1">
            <a:lumMod val="7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>
        <a:solidFill>
          <a:schemeClr val="bg1">
            <a:lumMod val="75000"/>
            <a:alpha val="40000"/>
          </a:schemeClr>
        </a:solidFill>
        <a:ln>
          <a:noFill/>
        </a:ln>
      </dgm:spPr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>
        <a:solidFill>
          <a:schemeClr val="bg1">
            <a:lumMod val="75000"/>
            <a:alpha val="40000"/>
          </a:schemeClr>
        </a:solidFill>
      </dgm:spPr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8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 از طریق داده‌ها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یادگیری ماشین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سریع و جلوگیری از سؤاستفاده‌ها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b="1" dirty="0" smtClean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b="1" dirty="0">
            <a:solidFill>
              <a:srgbClr val="FFFF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chemeClr val="accent2">
            <a:alpha val="40000"/>
          </a:scheme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/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/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/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F07764A0-E34F-4261-BBBB-4110E08CD56B}" type="presOf" srcId="{7CC946E6-E89A-4B37-992D-0B4DFB38C7A6}" destId="{12AF7E61-3396-4FA9-B37C-198CE32D7256}" srcOrd="0" destOrd="0" presId="urn:microsoft.com/office/officeart/2009/3/layout/SnapshotPictureList"/>
    <dgm:cxn modelId="{9E79A62D-6DB6-4A93-868A-AB48EA26CFA9}" type="presOf" srcId="{3A26CE29-37AB-40CB-BD73-B715FF0AEC4B}" destId="{7B8FAE52-1EB1-450E-AA27-0C9F99E3E485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B0F0B397-BE6C-415E-B6DD-A830F7DA6055}" type="presOf" srcId="{D4372207-38DF-4FE1-9E4A-150E8AAC2A49}" destId="{6644C2EE-A3D9-4F8F-B50D-C513EF15DEBA}" srcOrd="0" destOrd="0" presId="urn:microsoft.com/office/officeart/2009/3/layout/SnapshotPictureList"/>
    <dgm:cxn modelId="{34135F02-4A91-47E6-96E0-7C00B7ABA381}" type="presOf" srcId="{5E1F669E-37B0-4339-9045-3B1C1C58F400}" destId="{A70DD52A-E90E-404B-A809-975F30774538}" srcOrd="0" destOrd="0" presId="urn:microsoft.com/office/officeart/2009/3/layout/SnapshotPictureList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1518F855-99DF-4F5D-8DA5-DA32283A494A}" type="presOf" srcId="{580EC561-0DC5-41C3-A065-A393C7C94663}" destId="{A451085F-A2BF-4A3F-B8A6-0C590E759997}" srcOrd="0" destOrd="0" presId="urn:microsoft.com/office/officeart/2009/3/layout/SnapshotPictureList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BD086B05-7CCC-4928-9A26-8B80D1269922}" type="presOf" srcId="{D5E88D60-AA6E-4838-93C5-EDB34FA5AD14}" destId="{E5E7FC33-13D6-4570-B62D-4D685894E482}" srcOrd="0" destOrd="0" presId="urn:microsoft.com/office/officeart/2009/3/layout/SnapshotPictureList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1EF41BDD-AB72-4285-BB9F-E24D61A1A6A9}" type="presOf" srcId="{B402E50F-417B-46E8-8D86-17D45B057440}" destId="{B1E0FFC9-7F77-442D-8C87-B42C83B7AA73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03554459-1329-404C-A580-AF3C9241652A}" type="presParOf" srcId="{1101A92A-CC8A-4837-9639-BFEEC470911A}" destId="{C8DE6E2D-95A7-4311-938B-E6C917733EF9}" srcOrd="0" destOrd="0" presId="urn:microsoft.com/office/officeart/2009/3/layout/SnapshotPictureList"/>
    <dgm:cxn modelId="{B30290A0-78F1-4453-91EF-8CC987BE2D2D}" type="presParOf" srcId="{1101A92A-CC8A-4837-9639-BFEEC470911A}" destId="{A451085F-A2BF-4A3F-B8A6-0C590E759997}" srcOrd="1" destOrd="0" presId="urn:microsoft.com/office/officeart/2009/3/layout/SnapshotPictureList"/>
    <dgm:cxn modelId="{D252D77E-B8FE-426F-9AFE-F895D6D103FB}" type="presParOf" srcId="{1101A92A-CC8A-4837-9639-BFEEC470911A}" destId="{86AB5CB4-4851-48D7-B587-CEA695D23171}" srcOrd="2" destOrd="0" presId="urn:microsoft.com/office/officeart/2009/3/layout/SnapshotPictureList"/>
    <dgm:cxn modelId="{43BD01AB-C376-44CD-B904-DEFE4B2163A8}" type="presParOf" srcId="{1101A92A-CC8A-4837-9639-BFEEC470911A}" destId="{51AAC7A7-2699-4417-9089-75DE9BAF145E}" srcOrd="3" destOrd="0" presId="urn:microsoft.com/office/officeart/2009/3/layout/SnapshotPictureList"/>
    <dgm:cxn modelId="{2A80531F-BC28-4C4A-86BA-E676120845E8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42F1B7F2-AF8D-4248-98CF-CB63CA5AF4C7}" type="presParOf" srcId="{AB6C72A4-C638-4A81-93A7-F905ED23018F}" destId="{57492736-AA20-49A7-A3F7-6B20D86BABE4}" srcOrd="0" destOrd="0" presId="urn:microsoft.com/office/officeart/2009/3/layout/SnapshotPictureList"/>
    <dgm:cxn modelId="{C78F3235-4AB3-4332-9042-DC9275869A8B}" type="presParOf" srcId="{AB6C72A4-C638-4A81-93A7-F905ED23018F}" destId="{6644C2EE-A3D9-4F8F-B50D-C513EF15DEBA}" srcOrd="1" destOrd="0" presId="urn:microsoft.com/office/officeart/2009/3/layout/SnapshotPictureList"/>
    <dgm:cxn modelId="{BA39353E-2A62-4D62-BD4B-93FC09DDC674}" type="presParOf" srcId="{AB6C72A4-C638-4A81-93A7-F905ED23018F}" destId="{86D43F43-F394-4079-8F09-1D8E073AA71D}" srcOrd="2" destOrd="0" presId="urn:microsoft.com/office/officeart/2009/3/layout/SnapshotPictureList"/>
    <dgm:cxn modelId="{7133E32B-FD75-4702-B04A-137114C6D204}" type="presParOf" srcId="{AB6C72A4-C638-4A81-93A7-F905ED23018F}" destId="{375F9516-6496-43EE-A718-06A12F91A255}" srcOrd="3" destOrd="0" presId="urn:microsoft.com/office/officeart/2009/3/layout/SnapshotPictureList"/>
    <dgm:cxn modelId="{762735C4-D403-4954-A0E6-5C1484142950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7E1DC7D9-4560-48B0-A77F-B07D626F9C1B}" type="presParOf" srcId="{096E58C1-2BDC-464B-B9FF-B5C1F5D2EA78}" destId="{4E251BCD-EDBB-46DF-AD43-E5F9C1E784E0}" srcOrd="0" destOrd="0" presId="urn:microsoft.com/office/officeart/2009/3/layout/SnapshotPictureList"/>
    <dgm:cxn modelId="{48E7B6A6-EEF4-4DB7-960A-3FE224231FC6}" type="presParOf" srcId="{096E58C1-2BDC-464B-B9FF-B5C1F5D2EA78}" destId="{7B8FAE52-1EB1-450E-AA27-0C9F99E3E485}" srcOrd="1" destOrd="0" presId="urn:microsoft.com/office/officeart/2009/3/layout/SnapshotPictureList"/>
    <dgm:cxn modelId="{B71B41E5-21B8-4907-A99F-BFB495492907}" type="presParOf" srcId="{096E58C1-2BDC-464B-B9FF-B5C1F5D2EA78}" destId="{41431716-7A8B-4B57-9E78-68BF63AF328F}" srcOrd="2" destOrd="0" presId="urn:microsoft.com/office/officeart/2009/3/layout/SnapshotPictureList"/>
    <dgm:cxn modelId="{2CFC4C03-B367-4BB8-A135-A2AF8C685DCF}" type="presParOf" srcId="{096E58C1-2BDC-464B-B9FF-B5C1F5D2EA78}" destId="{EC61B66C-5ADF-44F3-B9E6-57DAC6B9A2CB}" srcOrd="3" destOrd="0" presId="urn:microsoft.com/office/officeart/2009/3/layout/SnapshotPictureList"/>
    <dgm:cxn modelId="{45304350-98BE-4D6B-9FBE-48EF2A5E3FC8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26443E3B-1D63-4E61-A70E-454E338694F4}" type="presParOf" srcId="{933147EC-B9FF-4712-ADB5-814BC9CFE263}" destId="{F5CF4F10-BFC2-400E-BEFB-B4054A7954B5}" srcOrd="0" destOrd="0" presId="urn:microsoft.com/office/officeart/2009/3/layout/SnapshotPictureList"/>
    <dgm:cxn modelId="{27801E9C-860A-43D2-B4B9-D6601BCE434C}" type="presParOf" srcId="{933147EC-B9FF-4712-ADB5-814BC9CFE263}" destId="{A70DD52A-E90E-404B-A809-975F30774538}" srcOrd="1" destOrd="0" presId="urn:microsoft.com/office/officeart/2009/3/layout/SnapshotPictureList"/>
    <dgm:cxn modelId="{15409E59-D400-4156-9A87-4E1A28965B72}" type="presParOf" srcId="{933147EC-B9FF-4712-ADB5-814BC9CFE263}" destId="{14DE8619-CE68-439A-AF09-6578187CFE01}" srcOrd="2" destOrd="0" presId="urn:microsoft.com/office/officeart/2009/3/layout/SnapshotPictureList"/>
    <dgm:cxn modelId="{99CE3B48-E6BC-472E-B587-B850A8E86EEA}" type="presParOf" srcId="{933147EC-B9FF-4712-ADB5-814BC9CFE263}" destId="{1F7566BD-BFF5-4C60-BD0C-44B6C021027E}" srcOrd="3" destOrd="0" presId="urn:microsoft.com/office/officeart/2009/3/layout/SnapshotPictureList"/>
    <dgm:cxn modelId="{ADDB5F0B-FA5D-4C99-B0A4-8B7AF029A4B0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8E7B9467-43D5-405A-900F-598D8D094680}" type="presParOf" srcId="{BC105992-D4ED-4979-B738-8CF2C68A33FB}" destId="{44CC9CAB-9F2A-4727-8037-9671D9EC5E50}" srcOrd="0" destOrd="0" presId="urn:microsoft.com/office/officeart/2009/3/layout/SnapshotPictureList"/>
    <dgm:cxn modelId="{D3A3D0D7-C8CF-466A-BDF8-129925CEB7D4}" type="presParOf" srcId="{BC105992-D4ED-4979-B738-8CF2C68A33FB}" destId="{12AF7E61-3396-4FA9-B37C-198CE32D7256}" srcOrd="1" destOrd="0" presId="urn:microsoft.com/office/officeart/2009/3/layout/SnapshotPictureList"/>
    <dgm:cxn modelId="{C14F5246-302F-4F34-8736-E28CE77E3D7F}" type="presParOf" srcId="{BC105992-D4ED-4979-B738-8CF2C68A33FB}" destId="{4EF4B6A1-ACC6-4178-AC0C-F2E32CB24EFC}" srcOrd="2" destOrd="0" presId="urn:microsoft.com/office/officeart/2009/3/layout/SnapshotPictureList"/>
    <dgm:cxn modelId="{6A7AB787-62AA-488E-86A9-17B02525EEF5}" type="presParOf" srcId="{BC105992-D4ED-4979-B738-8CF2C68A33FB}" destId="{9B898904-0FCA-4F05-A35E-0F6F5AC0FA60}" srcOrd="3" destOrd="0" presId="urn:microsoft.com/office/officeart/2009/3/layout/SnapshotPictureList"/>
    <dgm:cxn modelId="{47BD250B-728F-4B3E-BBA6-37C8C8B3F346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C38C75A-C33A-4EC2-8C33-5533F9DA89D7}" type="presParOf" srcId="{5F4FBFA8-3409-4EC2-9261-132B8F7847C8}" destId="{4D73A89D-1BC1-4DEA-B3D1-7F0A99928884}" srcOrd="0" destOrd="0" presId="urn:microsoft.com/office/officeart/2009/3/layout/SnapshotPictureList"/>
    <dgm:cxn modelId="{726E50B3-21F1-495B-B2E2-3677CF0110CA}" type="presParOf" srcId="{5F4FBFA8-3409-4EC2-9261-132B8F7847C8}" destId="{B1E0FFC9-7F77-442D-8C87-B42C83B7AA73}" srcOrd="1" destOrd="0" presId="urn:microsoft.com/office/officeart/2009/3/layout/SnapshotPictureList"/>
    <dgm:cxn modelId="{16EE7228-159B-4BCC-905E-B6E58AE1B5BE}" type="presParOf" srcId="{5F4FBFA8-3409-4EC2-9261-132B8F7847C8}" destId="{47D7830D-24E3-4D3C-9115-346DCE3429A6}" srcOrd="2" destOrd="0" presId="urn:microsoft.com/office/officeart/2009/3/layout/SnapshotPictureList"/>
    <dgm:cxn modelId="{97DF334E-743F-4CAB-9CD6-051D3D2469DA}" type="presParOf" srcId="{5F4FBFA8-3409-4EC2-9261-132B8F7847C8}" destId="{D9C005CB-2302-4F40-AC23-06FEF2E187D5}" srcOrd="3" destOrd="0" presId="urn:microsoft.com/office/officeart/2009/3/layout/SnapshotPictureList"/>
    <dgm:cxn modelId="{8B2F17C8-6A14-4888-9E76-E0A19C9BFD7D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F26B9E64-6145-4D47-ABBD-1473132203DD}" type="presParOf" srcId="{02F5A311-9957-4785-996B-003F75B0340D}" destId="{41177BD0-DEE6-4982-9AFE-BF9F9882E543}" srcOrd="0" destOrd="0" presId="urn:microsoft.com/office/officeart/2009/3/layout/SnapshotPictureList"/>
    <dgm:cxn modelId="{B29CAF75-01BE-464B-AA12-EE8196657C65}" type="presParOf" srcId="{02F5A311-9957-4785-996B-003F75B0340D}" destId="{E5E7FC33-13D6-4570-B62D-4D685894E482}" srcOrd="1" destOrd="0" presId="urn:microsoft.com/office/officeart/2009/3/layout/SnapshotPictureList"/>
    <dgm:cxn modelId="{F4405D5E-473D-4A1F-B606-86BB2D6E7BA3}" type="presParOf" srcId="{02F5A311-9957-4785-996B-003F75B0340D}" destId="{613F2A54-C9F2-4D75-8040-9BEB2D61E8DF}" srcOrd="2" destOrd="0" presId="urn:microsoft.com/office/officeart/2009/3/layout/SnapshotPictureList"/>
    <dgm:cxn modelId="{C1187936-7BEE-44B5-A907-B2D043C72C1A}" type="presParOf" srcId="{02F5A311-9957-4785-996B-003F75B0340D}" destId="{A294E122-0418-4EE5-843B-253DE96746AB}" srcOrd="3" destOrd="0" presId="urn:microsoft.com/office/officeart/2009/3/layout/SnapshotPictureList"/>
    <dgm:cxn modelId="{CEA62ED4-85E3-413D-81E3-DFDEDCFF927C}" type="presParOf" srcId="{02F5A311-9957-4785-996B-003F75B0340D}" destId="{4971DAE1-AF12-4459-BE3D-AE763C8746C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خلاصه‌سازی خصوصیات اصلی داده‌ها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آماری و بصری‌سازی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تماشای خود داده‌ها فارغ از مدل‌های تحلیلی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b="1" dirty="0" smtClean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b="1" dirty="0">
            <a:solidFill>
              <a:srgbClr val="FFFF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chemeClr val="accent2">
            <a:alpha val="40000"/>
          </a:scheme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/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/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/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002F796-D889-42C7-9B64-CE66C2A5B3AD}" type="presOf" srcId="{B402E50F-417B-46E8-8D86-17D45B057440}" destId="{B1E0FFC9-7F77-442D-8C87-B42C83B7AA73}" srcOrd="0" destOrd="0" presId="urn:microsoft.com/office/officeart/2009/3/layout/SnapshotPictureList"/>
    <dgm:cxn modelId="{AC38635A-DE4C-49EB-9910-979D4F907EA4}" type="presOf" srcId="{5E1F669E-37B0-4339-9045-3B1C1C58F400}" destId="{A70DD52A-E90E-404B-A809-975F30774538}" srcOrd="0" destOrd="0" presId="urn:microsoft.com/office/officeart/2009/3/layout/SnapshotPictureList"/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D93977F7-46BC-4433-85EA-8F9D4FD04CAA}" type="presOf" srcId="{3A26CE29-37AB-40CB-BD73-B715FF0AEC4B}" destId="{7B8FAE52-1EB1-450E-AA27-0C9F99E3E485}" srcOrd="0" destOrd="0" presId="urn:microsoft.com/office/officeart/2009/3/layout/SnapshotPictureList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D63296BA-B6F1-47D0-B80A-4F928E01585C}" type="presOf" srcId="{580EC561-0DC5-41C3-A065-A393C7C94663}" destId="{A451085F-A2BF-4A3F-B8A6-0C590E759997}" srcOrd="0" destOrd="0" presId="urn:microsoft.com/office/officeart/2009/3/layout/SnapshotPictureList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CA9F8DF9-5518-4BBB-BA15-806396901617}" type="presOf" srcId="{7CC946E6-E89A-4B37-992D-0B4DFB38C7A6}" destId="{12AF7E61-3396-4FA9-B37C-198CE32D7256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C6894AEF-3B1C-4F4F-AF1D-C85012B71F27}" type="presOf" srcId="{D5E88D60-AA6E-4838-93C5-EDB34FA5AD14}" destId="{E5E7FC33-13D6-4570-B62D-4D685894E482}" srcOrd="0" destOrd="0" presId="urn:microsoft.com/office/officeart/2009/3/layout/SnapshotPictureList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7435987B-2381-4D28-8508-FB5598B79C73}" type="presOf" srcId="{D4372207-38DF-4FE1-9E4A-150E8AAC2A49}" destId="{6644C2EE-A3D9-4F8F-B50D-C513EF15DEBA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7CF0C713-D9AE-4B91-92A0-3D86D799B3D8}" type="presParOf" srcId="{1101A92A-CC8A-4837-9639-BFEEC470911A}" destId="{C8DE6E2D-95A7-4311-938B-E6C917733EF9}" srcOrd="0" destOrd="0" presId="urn:microsoft.com/office/officeart/2009/3/layout/SnapshotPictureList"/>
    <dgm:cxn modelId="{7F66490A-1F1B-4BF7-B556-4B30CF630CCF}" type="presParOf" srcId="{1101A92A-CC8A-4837-9639-BFEEC470911A}" destId="{A451085F-A2BF-4A3F-B8A6-0C590E759997}" srcOrd="1" destOrd="0" presId="urn:microsoft.com/office/officeart/2009/3/layout/SnapshotPictureList"/>
    <dgm:cxn modelId="{B2A5A638-D2F3-47D5-B403-AA04EE3A67E8}" type="presParOf" srcId="{1101A92A-CC8A-4837-9639-BFEEC470911A}" destId="{86AB5CB4-4851-48D7-B587-CEA695D23171}" srcOrd="2" destOrd="0" presId="urn:microsoft.com/office/officeart/2009/3/layout/SnapshotPictureList"/>
    <dgm:cxn modelId="{AF589190-2697-43A7-A61C-81D5BF667C5C}" type="presParOf" srcId="{1101A92A-CC8A-4837-9639-BFEEC470911A}" destId="{51AAC7A7-2699-4417-9089-75DE9BAF145E}" srcOrd="3" destOrd="0" presId="urn:microsoft.com/office/officeart/2009/3/layout/SnapshotPictureList"/>
    <dgm:cxn modelId="{A0B6DA79-6A57-41FC-A2FE-7490AD9B1CE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B574FAD5-E011-4FE9-BC94-9DB69C515500}" type="presParOf" srcId="{AB6C72A4-C638-4A81-93A7-F905ED23018F}" destId="{57492736-AA20-49A7-A3F7-6B20D86BABE4}" srcOrd="0" destOrd="0" presId="urn:microsoft.com/office/officeart/2009/3/layout/SnapshotPictureList"/>
    <dgm:cxn modelId="{738DE9CF-6CBC-4808-9B62-690DAF0C853F}" type="presParOf" srcId="{AB6C72A4-C638-4A81-93A7-F905ED23018F}" destId="{6644C2EE-A3D9-4F8F-B50D-C513EF15DEBA}" srcOrd="1" destOrd="0" presId="urn:microsoft.com/office/officeart/2009/3/layout/SnapshotPictureList"/>
    <dgm:cxn modelId="{72BD1686-DA94-474B-BFA1-6783A8651ED3}" type="presParOf" srcId="{AB6C72A4-C638-4A81-93A7-F905ED23018F}" destId="{86D43F43-F394-4079-8F09-1D8E073AA71D}" srcOrd="2" destOrd="0" presId="urn:microsoft.com/office/officeart/2009/3/layout/SnapshotPictureList"/>
    <dgm:cxn modelId="{8AD2CCC6-FDCD-4957-9247-FDCA1745763A}" type="presParOf" srcId="{AB6C72A4-C638-4A81-93A7-F905ED23018F}" destId="{375F9516-6496-43EE-A718-06A12F91A255}" srcOrd="3" destOrd="0" presId="urn:microsoft.com/office/officeart/2009/3/layout/SnapshotPictureList"/>
    <dgm:cxn modelId="{99228023-7E4E-4AF4-9950-FA6FEBC10465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E0552AB6-97F7-43DC-B5AD-C211B035DFA5}" type="presParOf" srcId="{096E58C1-2BDC-464B-B9FF-B5C1F5D2EA78}" destId="{4E251BCD-EDBB-46DF-AD43-E5F9C1E784E0}" srcOrd="0" destOrd="0" presId="urn:microsoft.com/office/officeart/2009/3/layout/SnapshotPictureList"/>
    <dgm:cxn modelId="{546125F2-F00C-49C5-9A67-ECAB39739CD5}" type="presParOf" srcId="{096E58C1-2BDC-464B-B9FF-B5C1F5D2EA78}" destId="{7B8FAE52-1EB1-450E-AA27-0C9F99E3E485}" srcOrd="1" destOrd="0" presId="urn:microsoft.com/office/officeart/2009/3/layout/SnapshotPictureList"/>
    <dgm:cxn modelId="{DD28AA0D-46E0-414E-9A6C-0894DE005FF9}" type="presParOf" srcId="{096E58C1-2BDC-464B-B9FF-B5C1F5D2EA78}" destId="{41431716-7A8B-4B57-9E78-68BF63AF328F}" srcOrd="2" destOrd="0" presId="urn:microsoft.com/office/officeart/2009/3/layout/SnapshotPictureList"/>
    <dgm:cxn modelId="{88C7E9F9-6269-4253-9EE8-FBC2DF8B8B87}" type="presParOf" srcId="{096E58C1-2BDC-464B-B9FF-B5C1F5D2EA78}" destId="{EC61B66C-5ADF-44F3-B9E6-57DAC6B9A2CB}" srcOrd="3" destOrd="0" presId="urn:microsoft.com/office/officeart/2009/3/layout/SnapshotPictureList"/>
    <dgm:cxn modelId="{8F02A5CE-F2D3-4905-8F4D-1572429E36E9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90DE0F57-022B-4583-BC67-255666E0DA50}" type="presParOf" srcId="{933147EC-B9FF-4712-ADB5-814BC9CFE263}" destId="{F5CF4F10-BFC2-400E-BEFB-B4054A7954B5}" srcOrd="0" destOrd="0" presId="urn:microsoft.com/office/officeart/2009/3/layout/SnapshotPictureList"/>
    <dgm:cxn modelId="{1C90E2E8-5C2E-45E6-BFCD-CA8D1F54A64F}" type="presParOf" srcId="{933147EC-B9FF-4712-ADB5-814BC9CFE263}" destId="{A70DD52A-E90E-404B-A809-975F30774538}" srcOrd="1" destOrd="0" presId="urn:microsoft.com/office/officeart/2009/3/layout/SnapshotPictureList"/>
    <dgm:cxn modelId="{366ABDDC-D1E0-4766-A28E-FC507898C596}" type="presParOf" srcId="{933147EC-B9FF-4712-ADB5-814BC9CFE263}" destId="{14DE8619-CE68-439A-AF09-6578187CFE01}" srcOrd="2" destOrd="0" presId="urn:microsoft.com/office/officeart/2009/3/layout/SnapshotPictureList"/>
    <dgm:cxn modelId="{EAD48E23-3997-4894-A45F-1D6AC4E51BAD}" type="presParOf" srcId="{933147EC-B9FF-4712-ADB5-814BC9CFE263}" destId="{1F7566BD-BFF5-4C60-BD0C-44B6C021027E}" srcOrd="3" destOrd="0" presId="urn:microsoft.com/office/officeart/2009/3/layout/SnapshotPictureList"/>
    <dgm:cxn modelId="{0FE453C4-1B07-4D6B-9EF9-98E789C8031B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09F396D9-6B6F-42ED-AC1B-96D171B8299A}" type="presParOf" srcId="{BC105992-D4ED-4979-B738-8CF2C68A33FB}" destId="{44CC9CAB-9F2A-4727-8037-9671D9EC5E50}" srcOrd="0" destOrd="0" presId="urn:microsoft.com/office/officeart/2009/3/layout/SnapshotPictureList"/>
    <dgm:cxn modelId="{97D13A37-4FF3-4250-B839-564C53FC5BB4}" type="presParOf" srcId="{BC105992-D4ED-4979-B738-8CF2C68A33FB}" destId="{12AF7E61-3396-4FA9-B37C-198CE32D7256}" srcOrd="1" destOrd="0" presId="urn:microsoft.com/office/officeart/2009/3/layout/SnapshotPictureList"/>
    <dgm:cxn modelId="{F0F27FA8-D648-4EC7-8FC1-1E0E04E01384}" type="presParOf" srcId="{BC105992-D4ED-4979-B738-8CF2C68A33FB}" destId="{4EF4B6A1-ACC6-4178-AC0C-F2E32CB24EFC}" srcOrd="2" destOrd="0" presId="urn:microsoft.com/office/officeart/2009/3/layout/SnapshotPictureList"/>
    <dgm:cxn modelId="{D6BF51A2-3644-4557-B952-52BD27A25839}" type="presParOf" srcId="{BC105992-D4ED-4979-B738-8CF2C68A33FB}" destId="{9B898904-0FCA-4F05-A35E-0F6F5AC0FA60}" srcOrd="3" destOrd="0" presId="urn:microsoft.com/office/officeart/2009/3/layout/SnapshotPictureList"/>
    <dgm:cxn modelId="{DC64BC7D-E83A-4193-9309-BB5BBA520F7C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00C69F84-2369-4C62-A9CC-7AD996F4D03C}" type="presParOf" srcId="{5F4FBFA8-3409-4EC2-9261-132B8F7847C8}" destId="{4D73A89D-1BC1-4DEA-B3D1-7F0A99928884}" srcOrd="0" destOrd="0" presId="urn:microsoft.com/office/officeart/2009/3/layout/SnapshotPictureList"/>
    <dgm:cxn modelId="{2A7ABCCE-0BDB-4EDB-BB07-69D224B0F443}" type="presParOf" srcId="{5F4FBFA8-3409-4EC2-9261-132B8F7847C8}" destId="{B1E0FFC9-7F77-442D-8C87-B42C83B7AA73}" srcOrd="1" destOrd="0" presId="urn:microsoft.com/office/officeart/2009/3/layout/SnapshotPictureList"/>
    <dgm:cxn modelId="{366726C0-890B-4BA0-BAF5-0A01110B7FD9}" type="presParOf" srcId="{5F4FBFA8-3409-4EC2-9261-132B8F7847C8}" destId="{47D7830D-24E3-4D3C-9115-346DCE3429A6}" srcOrd="2" destOrd="0" presId="urn:microsoft.com/office/officeart/2009/3/layout/SnapshotPictureList"/>
    <dgm:cxn modelId="{0C35EC40-D63C-4F55-9AD5-A4089A0FD021}" type="presParOf" srcId="{5F4FBFA8-3409-4EC2-9261-132B8F7847C8}" destId="{D9C005CB-2302-4F40-AC23-06FEF2E187D5}" srcOrd="3" destOrd="0" presId="urn:microsoft.com/office/officeart/2009/3/layout/SnapshotPictureList"/>
    <dgm:cxn modelId="{44B3BFCC-066D-47CD-92EC-7708A25B7D43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E37CE440-E05D-4577-B824-53E81CA0B826}" type="presParOf" srcId="{02F5A311-9957-4785-996B-003F75B0340D}" destId="{41177BD0-DEE6-4982-9AFE-BF9F9882E543}" srcOrd="0" destOrd="0" presId="urn:microsoft.com/office/officeart/2009/3/layout/SnapshotPictureList"/>
    <dgm:cxn modelId="{3A3413B1-09C3-4C6D-B4C3-B07EFBF1BD4C}" type="presParOf" srcId="{02F5A311-9957-4785-996B-003F75B0340D}" destId="{E5E7FC33-13D6-4570-B62D-4D685894E482}" srcOrd="1" destOrd="0" presId="urn:microsoft.com/office/officeart/2009/3/layout/SnapshotPictureList"/>
    <dgm:cxn modelId="{77220B25-8BD2-4EF2-8A53-BE9A698F8458}" type="presParOf" srcId="{02F5A311-9957-4785-996B-003F75B0340D}" destId="{613F2A54-C9F2-4D75-8040-9BEB2D61E8DF}" srcOrd="2" destOrd="0" presId="urn:microsoft.com/office/officeart/2009/3/layout/SnapshotPictureList"/>
    <dgm:cxn modelId="{2BB2BB61-BF2D-4AE0-8B0C-A5F51EC946B5}" type="presParOf" srcId="{02F5A311-9957-4785-996B-003F75B0340D}" destId="{A294E122-0418-4EE5-843B-253DE96746AB}" srcOrd="3" destOrd="0" presId="urn:microsoft.com/office/officeart/2009/3/layout/SnapshotPictureList"/>
    <dgm:cxn modelId="{4B00B2D0-63EF-4937-916E-BE51F081E6DE}" type="presParOf" srcId="{02F5A311-9957-4785-996B-003F75B0340D}" destId="{4971DAE1-AF12-4459-BE3D-AE763C8746C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خلاصه‌سازی خصوصیات اصلی داده‌ها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آماری و بصری‌سازی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تماشای خود داده‌ها فارغ از مدل‌های تحلیلی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2BC58D3-70B9-403A-B262-B409B6356ECD}" type="doc">
      <dgm:prSet loTypeId="urn:microsoft.com/office/officeart/2009/3/layout/SnapshotPicture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80EC561-0DC5-41C3-A065-A393C7C94663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8DC02AF5-4E85-4CE1-B54F-196B57AB996E}" type="par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500A28A-18D5-47D8-AB8C-3211FB55015E}" type="sibTrans" cxnId="{DC1C5013-ED9E-4938-8214-8556416C653D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A26CE29-37AB-40CB-BD73-B715FF0AEC4B}">
      <dgm:prSet phldrT="[Text]" custT="1"/>
      <dgm:spPr/>
      <dgm:t>
        <a:bodyPr/>
        <a:lstStyle/>
        <a:p>
          <a:pPr rtl="0"/>
          <a:r>
            <a:rPr lang="fa-IR" sz="1400" b="1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b="1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9D41746-6C68-4CD2-BF78-72C9F8E0E6B1}" type="par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B4FBD62-BA0C-4068-B1D1-45C87ACA0822}" type="sibTrans" cxnId="{F5140CEE-3622-49CB-B103-B86BD84729F8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C946E6-E89A-4B37-992D-0B4DFB38C7A6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5FAC833-FC3C-4EFA-8AB0-29CEEBF0DDC9}" type="par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F8B9312D-DFC6-438B-A9F2-0F492A2E55AF}" type="sibTrans" cxnId="{BC2432A1-A1C1-4BCD-9EFB-E2AB947C7DA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5E88D60-AA6E-4838-93C5-EDB34FA5AD14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E73AD8C-93EF-46CD-B3C7-613884E1BE09}" type="par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C3023CF7-BAA8-464A-9159-1DF7556E99D4}" type="sibTrans" cxnId="{4E83FD42-87CB-43D5-AC19-4398D65ADB09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4372207-38DF-4FE1-9E4A-150E8AAC2A49}">
      <dgm:prSet phldrT="[Text]" custT="1"/>
      <dgm:spPr/>
      <dgm:t>
        <a:bodyPr/>
        <a:lstStyle/>
        <a:p>
          <a:pPr algn="ctr"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E0C3C9E-F14F-4FE0-A0F8-3001305C40ED}" type="par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722FC1-3EF9-4120-8D94-B646DAFB13A6}" type="sibTrans" cxnId="{471553B9-93F0-406E-B023-CD3F21065E4F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E1F669E-37B0-4339-9045-3B1C1C58F40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A3D1F0ED-9F37-4F20-9537-F9805DE6360D}" type="par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CE59A96-B71C-4943-9397-F9E6E9D819C9}" type="sibTrans" cxnId="{C75B7782-966E-4DE2-906A-7A7A2341979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B402E50F-417B-46E8-8D86-17D45B057440}">
      <dgm:prSet phldrT="[Text]" custT="1"/>
      <dgm:spPr/>
      <dgm:t>
        <a:bodyPr/>
        <a:lstStyle/>
        <a:p>
          <a:pPr rtl="0"/>
          <a:r>
            <a:rPr lang="fa-IR" sz="14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AE7A559-26EA-4F03-BE4B-BA13F12C550B}" type="par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60712537-9A19-468A-8DC1-22C11045601F}" type="sibTrans" cxnId="{E24E7F91-D94D-4BF7-8DBC-D29EA85B758C}">
      <dgm:prSet/>
      <dgm:spPr/>
      <dgm:t>
        <a:bodyPr/>
        <a:lstStyle/>
        <a:p>
          <a:pPr rtl="0"/>
          <a:endParaRPr lang="en-US" sz="140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1FAE02BE-9E02-4C40-94F4-7FD1A0C77B88}" type="pres">
      <dgm:prSet presAssocID="{92BC58D3-70B9-403A-B262-B409B6356ECD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1101A92A-CC8A-4837-9639-BFEEC470911A}" type="pres">
      <dgm:prSet presAssocID="{580EC561-0DC5-41C3-A065-A393C7C94663}" presName="composite" presStyleCnt="0"/>
      <dgm:spPr/>
      <dgm:t>
        <a:bodyPr/>
        <a:lstStyle/>
        <a:p>
          <a:endParaRPr lang="en-US"/>
        </a:p>
      </dgm:t>
    </dgm:pt>
    <dgm:pt modelId="{C8DE6E2D-95A7-4311-938B-E6C917733EF9}" type="pres">
      <dgm:prSet presAssocID="{580EC561-0DC5-41C3-A065-A393C7C94663}" presName="ParentAccentShape" presStyleLbl="trBgShp" presStyleIdx="0" presStyleCnt="7"/>
      <dgm:spPr>
        <a:solidFill>
          <a:srgbClr val="42AEA8">
            <a:alpha val="40000"/>
          </a:srgbClr>
        </a:solidFill>
      </dgm:spPr>
      <dgm:t>
        <a:bodyPr/>
        <a:lstStyle/>
        <a:p>
          <a:endParaRPr lang="en-US"/>
        </a:p>
      </dgm:t>
    </dgm:pt>
    <dgm:pt modelId="{A451085F-A2BF-4A3F-B8A6-0C590E759997}" type="pres">
      <dgm:prSet presAssocID="{580EC561-0DC5-41C3-A065-A393C7C94663}" presName="ParentText" presStyleLbl="revTx" presStyleIdx="0" presStyleCnt="14" custScaleX="155667" custScaleY="89233" custLinFactY="100000" custLinFactNeighborX="-1096" custLinFactNeighborY="11552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AB5CB4-4851-48D7-B587-CEA695D23171}" type="pres">
      <dgm:prSet presAssocID="{580EC561-0DC5-41C3-A065-A393C7C94663}" presName="ChildText" presStyleLbl="revTx" presStyleIdx="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51AAC7A7-2699-4417-9089-75DE9BAF145E}" type="pres">
      <dgm:prSet presAssocID="{580EC561-0DC5-41C3-A065-A393C7C94663}" presName="ChildAccentShape" presStyleLbl="trBgShp" presStyleIdx="0" presStyleCnt="7"/>
      <dgm:spPr/>
      <dgm:t>
        <a:bodyPr/>
        <a:lstStyle/>
        <a:p>
          <a:endParaRPr lang="en-US"/>
        </a:p>
      </dgm:t>
    </dgm:pt>
    <dgm:pt modelId="{EBE48178-6364-4D26-B9BC-2B93B59CDDFE}" type="pres">
      <dgm:prSet presAssocID="{580EC561-0DC5-41C3-A065-A393C7C94663}" presName="Image" presStyleLbl="alignImgPlac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42658DC-0452-474B-8AF1-F058AC7D6334}" type="pres">
      <dgm:prSet presAssocID="{6500A28A-18D5-47D8-AB8C-3211FB55015E}" presName="sibTrans" presStyleCnt="0"/>
      <dgm:spPr/>
      <dgm:t>
        <a:bodyPr/>
        <a:lstStyle/>
        <a:p>
          <a:endParaRPr lang="en-US"/>
        </a:p>
      </dgm:t>
    </dgm:pt>
    <dgm:pt modelId="{AB6C72A4-C638-4A81-93A7-F905ED23018F}" type="pres">
      <dgm:prSet presAssocID="{D4372207-38DF-4FE1-9E4A-150E8AAC2A49}" presName="composite" presStyleCnt="0"/>
      <dgm:spPr/>
      <dgm:t>
        <a:bodyPr/>
        <a:lstStyle/>
        <a:p>
          <a:endParaRPr lang="en-US"/>
        </a:p>
      </dgm:t>
    </dgm:pt>
    <dgm:pt modelId="{57492736-AA20-49A7-A3F7-6B20D86BABE4}" type="pres">
      <dgm:prSet presAssocID="{D4372207-38DF-4FE1-9E4A-150E8AAC2A49}" presName="ParentAccentShape" presStyleLbl="trBgShp" presStyleIdx="1" presStyleCnt="7" custLinFactX="200000" custLinFactY="-14348" custLinFactNeighborX="245945" custLinFactNeighborY="-100000"/>
      <dgm:spPr/>
      <dgm:t>
        <a:bodyPr/>
        <a:lstStyle/>
        <a:p>
          <a:endParaRPr lang="en-US"/>
        </a:p>
      </dgm:t>
    </dgm:pt>
    <dgm:pt modelId="{6644C2EE-A3D9-4F8F-B50D-C513EF15DEBA}" type="pres">
      <dgm:prSet presAssocID="{D4372207-38DF-4FE1-9E4A-150E8AAC2A49}" presName="ParentText" presStyleLbl="revTx" presStyleIdx="2" presStyleCnt="14" custScaleX="147112" custScaleY="37717" custLinFactX="200000" custLinFactY="-371749" custLinFactNeighborX="28124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D43F43-F394-4079-8F09-1D8E073AA71D}" type="pres">
      <dgm:prSet presAssocID="{D4372207-38DF-4FE1-9E4A-150E8AAC2A49}" presName="ChildText" presStyleLbl="revTx" presStyleIdx="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375F9516-6496-43EE-A718-06A12F91A255}" type="pres">
      <dgm:prSet presAssocID="{D4372207-38DF-4FE1-9E4A-150E8AAC2A49}" presName="ChildAccentShape" presStyleLbl="trBgShp" presStyleIdx="1" presStyleCnt="7"/>
      <dgm:spPr/>
      <dgm:t>
        <a:bodyPr/>
        <a:lstStyle/>
        <a:p>
          <a:endParaRPr lang="en-US"/>
        </a:p>
      </dgm:t>
    </dgm:pt>
    <dgm:pt modelId="{81B5EC43-7E55-452B-AA8D-C9140FD3779F}" type="pres">
      <dgm:prSet presAssocID="{D4372207-38DF-4FE1-9E4A-150E8AAC2A49}" presName="Image" presStyleLbl="alignImgPlace1" presStyleIdx="1" presStyleCnt="7" custLinFactX="200000" custLinFactY="-20886" custLinFactNeighborX="263777" custLinFactNeighborY="-100000"/>
      <dgm:spPr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0DC2CAC-BA58-46AA-ADAF-FF74D277E988}" type="pres">
      <dgm:prSet presAssocID="{3B722FC1-3EF9-4120-8D94-B646DAFB13A6}" presName="sibTrans" presStyleCnt="0"/>
      <dgm:spPr/>
      <dgm:t>
        <a:bodyPr/>
        <a:lstStyle/>
        <a:p>
          <a:endParaRPr lang="en-US"/>
        </a:p>
      </dgm:t>
    </dgm:pt>
    <dgm:pt modelId="{096E58C1-2BDC-464B-B9FF-B5C1F5D2EA78}" type="pres">
      <dgm:prSet presAssocID="{3A26CE29-37AB-40CB-BD73-B715FF0AEC4B}" presName="composite" presStyleCnt="0"/>
      <dgm:spPr/>
      <dgm:t>
        <a:bodyPr/>
        <a:lstStyle/>
        <a:p>
          <a:endParaRPr lang="en-US"/>
        </a:p>
      </dgm:t>
    </dgm:pt>
    <dgm:pt modelId="{4E251BCD-EDBB-46DF-AD43-E5F9C1E784E0}" type="pres">
      <dgm:prSet presAssocID="{3A26CE29-37AB-40CB-BD73-B715FF0AEC4B}" presName="ParentAccentShape" presStyleLbl="trBgShp" presStyleIdx="2" presStyleCnt="7" custLinFactNeighborX="-56641"/>
      <dgm:spPr>
        <a:solidFill>
          <a:srgbClr val="FFC000">
            <a:alpha val="40000"/>
          </a:srgbClr>
        </a:solidFill>
      </dgm:spPr>
      <dgm:t>
        <a:bodyPr/>
        <a:lstStyle/>
        <a:p>
          <a:endParaRPr lang="en-US"/>
        </a:p>
      </dgm:t>
    </dgm:pt>
    <dgm:pt modelId="{7B8FAE52-1EB1-450E-AA27-0C9F99E3E485}" type="pres">
      <dgm:prSet presAssocID="{3A26CE29-37AB-40CB-BD73-B715FF0AEC4B}" presName="ParentText" presStyleLbl="revTx" presStyleIdx="4" presStyleCnt="14" custLinFactY="100000" custLinFactNeighborX="-62498" custLinFactNeighborY="127497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1431716-7A8B-4B57-9E78-68BF63AF328F}" type="pres">
      <dgm:prSet presAssocID="{3A26CE29-37AB-40CB-BD73-B715FF0AEC4B}" presName="ChildText" presStyleLbl="revTx" presStyleIdx="5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EC61B66C-5ADF-44F3-B9E6-57DAC6B9A2CB}" type="pres">
      <dgm:prSet presAssocID="{3A26CE29-37AB-40CB-BD73-B715FF0AEC4B}" presName="ChildAccentShape" presStyleLbl="trBgShp" presStyleIdx="2" presStyleCnt="7"/>
      <dgm:spPr/>
      <dgm:t>
        <a:bodyPr/>
        <a:lstStyle/>
        <a:p>
          <a:endParaRPr lang="en-US"/>
        </a:p>
      </dgm:t>
    </dgm:pt>
    <dgm:pt modelId="{2EADC8EE-872E-4493-B593-AEF77629DDFD}" type="pres">
      <dgm:prSet presAssocID="{3A26CE29-37AB-40CB-BD73-B715FF0AEC4B}" presName="Image" presStyleLbl="alignImgPlace1" presStyleIdx="2" presStyleCnt="7" custLinFactNeighborX="-5890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C93AB166-ECD0-46CB-8758-478030B6F7A8}" type="pres">
      <dgm:prSet presAssocID="{1B4FBD62-BA0C-4068-B1D1-45C87ACA0822}" presName="sibTrans" presStyleCnt="0"/>
      <dgm:spPr/>
      <dgm:t>
        <a:bodyPr/>
        <a:lstStyle/>
        <a:p>
          <a:endParaRPr lang="en-US"/>
        </a:p>
      </dgm:t>
    </dgm:pt>
    <dgm:pt modelId="{933147EC-B9FF-4712-ADB5-814BC9CFE263}" type="pres">
      <dgm:prSet presAssocID="{5E1F669E-37B0-4339-9045-3B1C1C58F400}" presName="composite" presStyleCnt="0"/>
      <dgm:spPr/>
      <dgm:t>
        <a:bodyPr/>
        <a:lstStyle/>
        <a:p>
          <a:endParaRPr lang="en-US"/>
        </a:p>
      </dgm:t>
    </dgm:pt>
    <dgm:pt modelId="{F5CF4F10-BFC2-400E-BEFB-B4054A7954B5}" type="pres">
      <dgm:prSet presAssocID="{5E1F669E-37B0-4339-9045-3B1C1C58F400}" presName="ParentAccentShape" presStyleLbl="trBgShp" presStyleIdx="3" presStyleCnt="7" custLinFactX="187690" custLinFactY="-13073" custLinFactNeighborX="200000" custLinFactNeighborY="-100000"/>
      <dgm:spPr/>
      <dgm:t>
        <a:bodyPr/>
        <a:lstStyle/>
        <a:p>
          <a:endParaRPr lang="en-US"/>
        </a:p>
      </dgm:t>
    </dgm:pt>
    <dgm:pt modelId="{A70DD52A-E90E-404B-A809-975F30774538}" type="pres">
      <dgm:prSet presAssocID="{5E1F669E-37B0-4339-9045-3B1C1C58F400}" presName="ParentText" presStyleLbl="revTx" presStyleIdx="6" presStyleCnt="14" custLinFactX="200000" custLinFactY="-361008" custLinFactNeighborX="216991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4DE8619-CE68-439A-AF09-6578187CFE01}" type="pres">
      <dgm:prSet presAssocID="{5E1F669E-37B0-4339-9045-3B1C1C58F400}" presName="ChildText" presStyleLbl="revTx" presStyleIdx="7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1F7566BD-BFF5-4C60-BD0C-44B6C021027E}" type="pres">
      <dgm:prSet presAssocID="{5E1F669E-37B0-4339-9045-3B1C1C58F400}" presName="ChildAccentShape" presStyleLbl="trBgShp" presStyleIdx="3" presStyleCnt="7"/>
      <dgm:spPr/>
      <dgm:t>
        <a:bodyPr/>
        <a:lstStyle/>
        <a:p>
          <a:endParaRPr lang="en-US"/>
        </a:p>
      </dgm:t>
    </dgm:pt>
    <dgm:pt modelId="{193C62A7-6304-4424-8631-EBEA009D679E}" type="pres">
      <dgm:prSet presAssocID="{5E1F669E-37B0-4339-9045-3B1C1C58F400}" presName="Image" presStyleLbl="alignImgPlace1" presStyleIdx="3" presStyleCnt="7" custLinFactX="200000" custLinFactY="-19538" custLinFactNeighborX="203192" custLinFactNeighborY="-100000"/>
      <dgm:spPr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5A87CA19-34DF-498B-A013-EF95439D989E}" type="pres">
      <dgm:prSet presAssocID="{7CE59A96-B71C-4943-9397-F9E6E9D819C9}" presName="sibTrans" presStyleCnt="0"/>
      <dgm:spPr/>
      <dgm:t>
        <a:bodyPr/>
        <a:lstStyle/>
        <a:p>
          <a:endParaRPr lang="en-US"/>
        </a:p>
      </dgm:t>
    </dgm:pt>
    <dgm:pt modelId="{BC105992-D4ED-4979-B738-8CF2C68A33FB}" type="pres">
      <dgm:prSet presAssocID="{7CC946E6-E89A-4B37-992D-0B4DFB38C7A6}" presName="composite" presStyleCnt="0"/>
      <dgm:spPr/>
      <dgm:t>
        <a:bodyPr/>
        <a:lstStyle/>
        <a:p>
          <a:endParaRPr lang="en-US"/>
        </a:p>
      </dgm:t>
    </dgm:pt>
    <dgm:pt modelId="{44CC9CAB-9F2A-4727-8037-9671D9EC5E50}" type="pres">
      <dgm:prSet presAssocID="{7CC946E6-E89A-4B37-992D-0B4DFB38C7A6}" presName="ParentAccentShape" presStyleLbl="trBgShp" presStyleIdx="4" presStyleCnt="7" custLinFactX="-15675" custLinFactNeighborX="-100000" custLinFactNeighborY="3363"/>
      <dgm:spPr/>
      <dgm:t>
        <a:bodyPr/>
        <a:lstStyle/>
        <a:p>
          <a:endParaRPr lang="en-US"/>
        </a:p>
      </dgm:t>
    </dgm:pt>
    <dgm:pt modelId="{12AF7E61-3396-4FA9-B37C-198CE32D7256}" type="pres">
      <dgm:prSet presAssocID="{7CC946E6-E89A-4B37-992D-0B4DFB38C7A6}" presName="ParentText" presStyleLbl="revTx" presStyleIdx="8" presStyleCnt="14" custLinFactX="-29785" custLinFactY="100000" custLinFactNeighborX="-100000" custLinFactNeighborY="14385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EF4B6A1-ACC6-4178-AC0C-F2E32CB24EFC}" type="pres">
      <dgm:prSet presAssocID="{7CC946E6-E89A-4B37-992D-0B4DFB38C7A6}" presName="ChildText" presStyleLbl="revTx" presStyleIdx="9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9B898904-0FCA-4F05-A35E-0F6F5AC0FA60}" type="pres">
      <dgm:prSet presAssocID="{7CC946E6-E89A-4B37-992D-0B4DFB38C7A6}" presName="ChildAccentShape" presStyleLbl="trBgShp" presStyleIdx="4" presStyleCnt="7"/>
      <dgm:spPr/>
      <dgm:t>
        <a:bodyPr/>
        <a:lstStyle/>
        <a:p>
          <a:endParaRPr lang="en-US"/>
        </a:p>
      </dgm:t>
    </dgm:pt>
    <dgm:pt modelId="{0AECEB99-A9E3-46D2-9C7C-EE077A02F0CD}" type="pres">
      <dgm:prSet presAssocID="{7CC946E6-E89A-4B37-992D-0B4DFB38C7A6}" presName="Image" presStyleLbl="alignImgPlace1" presStyleIdx="4" presStyleCnt="7" custLinFactX="-20300" custLinFactNeighborX="-100000" custLinFactNeighborY="3555"/>
      <dgm:spPr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039A78D7-7D33-4366-930D-CCF0102B4FCD}" type="pres">
      <dgm:prSet presAssocID="{F8B9312D-DFC6-438B-A9F2-0F492A2E55AF}" presName="sibTrans" presStyleCnt="0"/>
      <dgm:spPr/>
      <dgm:t>
        <a:bodyPr/>
        <a:lstStyle/>
        <a:p>
          <a:endParaRPr lang="en-US"/>
        </a:p>
      </dgm:t>
    </dgm:pt>
    <dgm:pt modelId="{5F4FBFA8-3409-4EC2-9261-132B8F7847C8}" type="pres">
      <dgm:prSet presAssocID="{B402E50F-417B-46E8-8D86-17D45B057440}" presName="composite" presStyleCnt="0"/>
      <dgm:spPr/>
      <dgm:t>
        <a:bodyPr/>
        <a:lstStyle/>
        <a:p>
          <a:endParaRPr lang="en-US"/>
        </a:p>
      </dgm:t>
    </dgm:pt>
    <dgm:pt modelId="{4D73A89D-1BC1-4DEA-B3D1-7F0A99928884}" type="pres">
      <dgm:prSet presAssocID="{B402E50F-417B-46E8-8D86-17D45B057440}" presName="ParentAccentShape" presStyleLbl="trBgShp" presStyleIdx="5" presStyleCnt="7" custLinFactX="125121" custLinFactY="-14358" custLinFactNeighborX="200000" custLinFactNeighborY="-100000"/>
      <dgm:spPr/>
      <dgm:t>
        <a:bodyPr/>
        <a:lstStyle/>
        <a:p>
          <a:endParaRPr lang="en-US"/>
        </a:p>
      </dgm:t>
    </dgm:pt>
    <dgm:pt modelId="{B1E0FFC9-7F77-442D-8C87-B42C83B7AA73}" type="pres">
      <dgm:prSet presAssocID="{B402E50F-417B-46E8-8D86-17D45B057440}" presName="ParentText" presStyleLbl="revTx" presStyleIdx="10" presStyleCnt="14" custLinFactX="135861" custLinFactY="-347886" custLinFactNeighborX="200000" custLinFactNeighborY="-400000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7D7830D-24E3-4D3C-9115-346DCE3429A6}" type="pres">
      <dgm:prSet presAssocID="{B402E50F-417B-46E8-8D86-17D45B057440}" presName="ChildText" presStyleLbl="revTx" presStyleIdx="11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D9C005CB-2302-4F40-AC23-06FEF2E187D5}" type="pres">
      <dgm:prSet presAssocID="{B402E50F-417B-46E8-8D86-17D45B057440}" presName="ChildAccentShape" presStyleLbl="trBgShp" presStyleIdx="5" presStyleCnt="7"/>
      <dgm:spPr/>
      <dgm:t>
        <a:bodyPr/>
        <a:lstStyle/>
        <a:p>
          <a:endParaRPr lang="en-US"/>
        </a:p>
      </dgm:t>
    </dgm:pt>
    <dgm:pt modelId="{546BCBCD-7C96-4C90-925C-8EF784CD989D}" type="pres">
      <dgm:prSet presAssocID="{B402E50F-417B-46E8-8D86-17D45B057440}" presName="Image" presStyleLbl="alignImgPlace1" presStyleIdx="5" presStyleCnt="7" custLinFactX="138122" custLinFactY="-20897" custLinFactNeighborX="200000" custLinFactNeighborY="-100000"/>
      <dgm:spPr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AEB2460E-1E43-4BFC-9022-918501B3AD74}" type="pres">
      <dgm:prSet presAssocID="{60712537-9A19-468A-8DC1-22C11045601F}" presName="sibTrans" presStyleCnt="0"/>
      <dgm:spPr/>
    </dgm:pt>
    <dgm:pt modelId="{02F5A311-9957-4785-996B-003F75B0340D}" type="pres">
      <dgm:prSet presAssocID="{D5E88D60-AA6E-4838-93C5-EDB34FA5AD14}" presName="composite" presStyleCnt="0"/>
      <dgm:spPr/>
      <dgm:t>
        <a:bodyPr/>
        <a:lstStyle/>
        <a:p>
          <a:endParaRPr lang="en-US"/>
        </a:p>
      </dgm:t>
    </dgm:pt>
    <dgm:pt modelId="{41177BD0-DEE6-4982-9AFE-BF9F9882E543}" type="pres">
      <dgm:prSet presAssocID="{D5E88D60-AA6E-4838-93C5-EDB34FA5AD14}" presName="ParentAccentShape" presStyleLbl="trBgShp" presStyleIdx="6" presStyleCnt="7" custLinFactX="-73909" custLinFactNeighborX="-100000" custLinFactNeighborY="6726"/>
      <dgm:spPr/>
      <dgm:t>
        <a:bodyPr/>
        <a:lstStyle/>
        <a:p>
          <a:endParaRPr lang="en-US"/>
        </a:p>
      </dgm:t>
    </dgm:pt>
    <dgm:pt modelId="{E5E7FC33-13D6-4570-B62D-4D685894E482}" type="pres">
      <dgm:prSet presAssocID="{D5E88D60-AA6E-4838-93C5-EDB34FA5AD14}" presName="ParentText" presStyleLbl="revTx" presStyleIdx="12" presStyleCnt="14" custLinFactX="-90721" custLinFactY="100000" custLinFactNeighborX="-100000" custLinFactNeighborY="148242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13F2A54-C9F2-4D75-8040-9BEB2D61E8DF}" type="pres">
      <dgm:prSet presAssocID="{D5E88D60-AA6E-4838-93C5-EDB34FA5AD14}" presName="ChildText" presStyleLbl="revTx" presStyleIdx="13" presStyleCnt="14">
        <dgm:presLayoutVars>
          <dgm:chMax val="0"/>
          <dgm:chPref val="0"/>
        </dgm:presLayoutVars>
      </dgm:prSet>
      <dgm:spPr/>
      <dgm:t>
        <a:bodyPr/>
        <a:lstStyle/>
        <a:p>
          <a:endParaRPr lang="en-US"/>
        </a:p>
      </dgm:t>
    </dgm:pt>
    <dgm:pt modelId="{A294E122-0418-4EE5-843B-253DE96746AB}" type="pres">
      <dgm:prSet presAssocID="{D5E88D60-AA6E-4838-93C5-EDB34FA5AD14}" presName="ChildAccentShape" presStyleLbl="trBgShp" presStyleIdx="6" presStyleCnt="7"/>
      <dgm:spPr/>
      <dgm:t>
        <a:bodyPr/>
        <a:lstStyle/>
        <a:p>
          <a:endParaRPr lang="en-US"/>
        </a:p>
      </dgm:t>
    </dgm:pt>
    <dgm:pt modelId="{4971DAE1-AF12-4459-BE3D-AE763C8746C6}" type="pres">
      <dgm:prSet presAssocID="{D5E88D60-AA6E-4838-93C5-EDB34FA5AD14}" presName="Image" presStyleLbl="alignImgPlace1" presStyleIdx="6" presStyleCnt="7" custLinFactX="-80860" custLinFactNeighborX="-100000" custLinFactNeighborY="7111"/>
      <dgm:spPr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</dgm:spPr>
      <dgm:t>
        <a:bodyPr/>
        <a:lstStyle/>
        <a:p>
          <a:endParaRPr lang="en-US"/>
        </a:p>
      </dgm:t>
    </dgm:pt>
  </dgm:ptLst>
  <dgm:cxnLst>
    <dgm:cxn modelId="{48030DE9-6D90-4990-BD16-33B6B48BCC58}" type="presOf" srcId="{92BC58D3-70B9-403A-B262-B409B6356ECD}" destId="{1FAE02BE-9E02-4C40-94F4-7FD1A0C77B88}" srcOrd="0" destOrd="0" presId="urn:microsoft.com/office/officeart/2009/3/layout/SnapshotPictureList"/>
    <dgm:cxn modelId="{18027DAF-F11B-4F7E-BB2F-CD49E7BF46CC}" type="presOf" srcId="{3A26CE29-37AB-40CB-BD73-B715FF0AEC4B}" destId="{7B8FAE52-1EB1-450E-AA27-0C9F99E3E485}" srcOrd="0" destOrd="0" presId="urn:microsoft.com/office/officeart/2009/3/layout/SnapshotPictureList"/>
    <dgm:cxn modelId="{BC2432A1-A1C1-4BCD-9EFB-E2AB947C7DAF}" srcId="{92BC58D3-70B9-403A-B262-B409B6356ECD}" destId="{7CC946E6-E89A-4B37-992D-0B4DFB38C7A6}" srcOrd="4" destOrd="0" parTransId="{A5FAC833-FC3C-4EFA-8AB0-29CEEBF0DDC9}" sibTransId="{F8B9312D-DFC6-438B-A9F2-0F492A2E55AF}"/>
    <dgm:cxn modelId="{08B3B515-6AA1-4AC8-A4DB-0CC86379C89C}" type="presOf" srcId="{B402E50F-417B-46E8-8D86-17D45B057440}" destId="{B1E0FFC9-7F77-442D-8C87-B42C83B7AA73}" srcOrd="0" destOrd="0" presId="urn:microsoft.com/office/officeart/2009/3/layout/SnapshotPictureList"/>
    <dgm:cxn modelId="{DC1C5013-ED9E-4938-8214-8556416C653D}" srcId="{92BC58D3-70B9-403A-B262-B409B6356ECD}" destId="{580EC561-0DC5-41C3-A065-A393C7C94663}" srcOrd="0" destOrd="0" parTransId="{8DC02AF5-4E85-4CE1-B54F-196B57AB996E}" sibTransId="{6500A28A-18D5-47D8-AB8C-3211FB55015E}"/>
    <dgm:cxn modelId="{4E83FD42-87CB-43D5-AC19-4398D65ADB09}" srcId="{92BC58D3-70B9-403A-B262-B409B6356ECD}" destId="{D5E88D60-AA6E-4838-93C5-EDB34FA5AD14}" srcOrd="6" destOrd="0" parTransId="{0E73AD8C-93EF-46CD-B3C7-613884E1BE09}" sibTransId="{C3023CF7-BAA8-464A-9159-1DF7556E99D4}"/>
    <dgm:cxn modelId="{471553B9-93F0-406E-B023-CD3F21065E4F}" srcId="{92BC58D3-70B9-403A-B262-B409B6356ECD}" destId="{D4372207-38DF-4FE1-9E4A-150E8AAC2A49}" srcOrd="1" destOrd="0" parTransId="{AE0C3C9E-F14F-4FE0-A0F8-3001305C40ED}" sibTransId="{3B722FC1-3EF9-4120-8D94-B646DAFB13A6}"/>
    <dgm:cxn modelId="{1EB1F653-4F77-49E3-A2DB-DBE0087B9C07}" type="presOf" srcId="{D4372207-38DF-4FE1-9E4A-150E8AAC2A49}" destId="{6644C2EE-A3D9-4F8F-B50D-C513EF15DEBA}" srcOrd="0" destOrd="0" presId="urn:microsoft.com/office/officeart/2009/3/layout/SnapshotPictureList"/>
    <dgm:cxn modelId="{062ACD7C-84B8-4280-917D-9BBC9595BC40}" type="presOf" srcId="{580EC561-0DC5-41C3-A065-A393C7C94663}" destId="{A451085F-A2BF-4A3F-B8A6-0C590E759997}" srcOrd="0" destOrd="0" presId="urn:microsoft.com/office/officeart/2009/3/layout/SnapshotPictureList"/>
    <dgm:cxn modelId="{64428AD3-E3B0-428F-A642-9D7716859203}" type="presOf" srcId="{5E1F669E-37B0-4339-9045-3B1C1C58F400}" destId="{A70DD52A-E90E-404B-A809-975F30774538}" srcOrd="0" destOrd="0" presId="urn:microsoft.com/office/officeart/2009/3/layout/SnapshotPictureList"/>
    <dgm:cxn modelId="{456EABFC-5BD9-4DD5-9C77-A965DA5E1B54}" type="presOf" srcId="{D5E88D60-AA6E-4838-93C5-EDB34FA5AD14}" destId="{E5E7FC33-13D6-4570-B62D-4D685894E482}" srcOrd="0" destOrd="0" presId="urn:microsoft.com/office/officeart/2009/3/layout/SnapshotPictureList"/>
    <dgm:cxn modelId="{E24E7F91-D94D-4BF7-8DBC-D29EA85B758C}" srcId="{92BC58D3-70B9-403A-B262-B409B6356ECD}" destId="{B402E50F-417B-46E8-8D86-17D45B057440}" srcOrd="5" destOrd="0" parTransId="{7AE7A559-26EA-4F03-BE4B-BA13F12C550B}" sibTransId="{60712537-9A19-468A-8DC1-22C11045601F}"/>
    <dgm:cxn modelId="{C75B7782-966E-4DE2-906A-7A7A2341979C}" srcId="{92BC58D3-70B9-403A-B262-B409B6356ECD}" destId="{5E1F669E-37B0-4339-9045-3B1C1C58F400}" srcOrd="3" destOrd="0" parTransId="{A3D1F0ED-9F37-4F20-9537-F9805DE6360D}" sibTransId="{7CE59A96-B71C-4943-9397-F9E6E9D819C9}"/>
    <dgm:cxn modelId="{F5140CEE-3622-49CB-B103-B86BD84729F8}" srcId="{92BC58D3-70B9-403A-B262-B409B6356ECD}" destId="{3A26CE29-37AB-40CB-BD73-B715FF0AEC4B}" srcOrd="2" destOrd="0" parTransId="{F9D41746-6C68-4CD2-BF78-72C9F8E0E6B1}" sibTransId="{1B4FBD62-BA0C-4068-B1D1-45C87ACA0822}"/>
    <dgm:cxn modelId="{AA67811A-3C32-4413-9DAC-DA4B4C3DBC64}" type="presOf" srcId="{7CC946E6-E89A-4B37-992D-0B4DFB38C7A6}" destId="{12AF7E61-3396-4FA9-B37C-198CE32D7256}" srcOrd="0" destOrd="0" presId="urn:microsoft.com/office/officeart/2009/3/layout/SnapshotPictureList"/>
    <dgm:cxn modelId="{E9E238D5-CC4A-48A9-854E-DA959C302DA5}" type="presParOf" srcId="{1FAE02BE-9E02-4C40-94F4-7FD1A0C77B88}" destId="{1101A92A-CC8A-4837-9639-BFEEC470911A}" srcOrd="0" destOrd="0" presId="urn:microsoft.com/office/officeart/2009/3/layout/SnapshotPictureList"/>
    <dgm:cxn modelId="{E7A9D03E-5D6B-4E09-94B2-8B9172BF78FF}" type="presParOf" srcId="{1101A92A-CC8A-4837-9639-BFEEC470911A}" destId="{C8DE6E2D-95A7-4311-938B-E6C917733EF9}" srcOrd="0" destOrd="0" presId="urn:microsoft.com/office/officeart/2009/3/layout/SnapshotPictureList"/>
    <dgm:cxn modelId="{71924A75-F05D-44D7-B20B-D8CC5EC04452}" type="presParOf" srcId="{1101A92A-CC8A-4837-9639-BFEEC470911A}" destId="{A451085F-A2BF-4A3F-B8A6-0C590E759997}" srcOrd="1" destOrd="0" presId="urn:microsoft.com/office/officeart/2009/3/layout/SnapshotPictureList"/>
    <dgm:cxn modelId="{F6A3EAC0-876C-4EEE-8955-5B4EA73DAD63}" type="presParOf" srcId="{1101A92A-CC8A-4837-9639-BFEEC470911A}" destId="{86AB5CB4-4851-48D7-B587-CEA695D23171}" srcOrd="2" destOrd="0" presId="urn:microsoft.com/office/officeart/2009/3/layout/SnapshotPictureList"/>
    <dgm:cxn modelId="{D423A861-DA6A-4D1E-AD34-B515F3B93618}" type="presParOf" srcId="{1101A92A-CC8A-4837-9639-BFEEC470911A}" destId="{51AAC7A7-2699-4417-9089-75DE9BAF145E}" srcOrd="3" destOrd="0" presId="urn:microsoft.com/office/officeart/2009/3/layout/SnapshotPictureList"/>
    <dgm:cxn modelId="{9F255C52-C696-4B29-A2B5-16678392A6AE}" type="presParOf" srcId="{1101A92A-CC8A-4837-9639-BFEEC470911A}" destId="{EBE48178-6364-4D26-B9BC-2B93B59CDDFE}" srcOrd="4" destOrd="0" presId="urn:microsoft.com/office/officeart/2009/3/layout/SnapshotPictureList"/>
    <dgm:cxn modelId="{FE79FBB0-33B2-4BB2-B725-C030E567C2C6}" type="presParOf" srcId="{1FAE02BE-9E02-4C40-94F4-7FD1A0C77B88}" destId="{042658DC-0452-474B-8AF1-F058AC7D6334}" srcOrd="1" destOrd="0" presId="urn:microsoft.com/office/officeart/2009/3/layout/SnapshotPictureList"/>
    <dgm:cxn modelId="{BB5B872C-6E77-42A1-B885-03E209FF7FF7}" type="presParOf" srcId="{1FAE02BE-9E02-4C40-94F4-7FD1A0C77B88}" destId="{AB6C72A4-C638-4A81-93A7-F905ED23018F}" srcOrd="2" destOrd="0" presId="urn:microsoft.com/office/officeart/2009/3/layout/SnapshotPictureList"/>
    <dgm:cxn modelId="{58215295-1CAE-4BEA-B414-B22EF552A0F5}" type="presParOf" srcId="{AB6C72A4-C638-4A81-93A7-F905ED23018F}" destId="{57492736-AA20-49A7-A3F7-6B20D86BABE4}" srcOrd="0" destOrd="0" presId="urn:microsoft.com/office/officeart/2009/3/layout/SnapshotPictureList"/>
    <dgm:cxn modelId="{612F98CF-9651-433B-9729-77653BCC70B3}" type="presParOf" srcId="{AB6C72A4-C638-4A81-93A7-F905ED23018F}" destId="{6644C2EE-A3D9-4F8F-B50D-C513EF15DEBA}" srcOrd="1" destOrd="0" presId="urn:microsoft.com/office/officeart/2009/3/layout/SnapshotPictureList"/>
    <dgm:cxn modelId="{1FDB789B-0D1B-423D-8768-2784948E576F}" type="presParOf" srcId="{AB6C72A4-C638-4A81-93A7-F905ED23018F}" destId="{86D43F43-F394-4079-8F09-1D8E073AA71D}" srcOrd="2" destOrd="0" presId="urn:microsoft.com/office/officeart/2009/3/layout/SnapshotPictureList"/>
    <dgm:cxn modelId="{820E528D-9305-43A8-9824-614F0846ACA7}" type="presParOf" srcId="{AB6C72A4-C638-4A81-93A7-F905ED23018F}" destId="{375F9516-6496-43EE-A718-06A12F91A255}" srcOrd="3" destOrd="0" presId="urn:microsoft.com/office/officeart/2009/3/layout/SnapshotPictureList"/>
    <dgm:cxn modelId="{392DC142-75B2-447A-AB85-3C3BD429E4CB}" type="presParOf" srcId="{AB6C72A4-C638-4A81-93A7-F905ED23018F}" destId="{81B5EC43-7E55-452B-AA8D-C9140FD3779F}" srcOrd="4" destOrd="0" presId="urn:microsoft.com/office/officeart/2009/3/layout/SnapshotPictureList"/>
    <dgm:cxn modelId="{8CE9830A-5381-49E6-824C-A0E86FEFD82C}" type="presParOf" srcId="{1FAE02BE-9E02-4C40-94F4-7FD1A0C77B88}" destId="{00DC2CAC-BA58-46AA-ADAF-FF74D277E988}" srcOrd="3" destOrd="0" presId="urn:microsoft.com/office/officeart/2009/3/layout/SnapshotPictureList"/>
    <dgm:cxn modelId="{C9B92877-D35A-413A-B658-21A7DA0F9177}" type="presParOf" srcId="{1FAE02BE-9E02-4C40-94F4-7FD1A0C77B88}" destId="{096E58C1-2BDC-464B-B9FF-B5C1F5D2EA78}" srcOrd="4" destOrd="0" presId="urn:microsoft.com/office/officeart/2009/3/layout/SnapshotPictureList"/>
    <dgm:cxn modelId="{9D0BC3A3-84B6-41C2-9DFB-1445BD28BC9D}" type="presParOf" srcId="{096E58C1-2BDC-464B-B9FF-B5C1F5D2EA78}" destId="{4E251BCD-EDBB-46DF-AD43-E5F9C1E784E0}" srcOrd="0" destOrd="0" presId="urn:microsoft.com/office/officeart/2009/3/layout/SnapshotPictureList"/>
    <dgm:cxn modelId="{5FE62A97-F540-42BC-84BE-8839C8B70AB4}" type="presParOf" srcId="{096E58C1-2BDC-464B-B9FF-B5C1F5D2EA78}" destId="{7B8FAE52-1EB1-450E-AA27-0C9F99E3E485}" srcOrd="1" destOrd="0" presId="urn:microsoft.com/office/officeart/2009/3/layout/SnapshotPictureList"/>
    <dgm:cxn modelId="{DF096D8F-183C-4766-AFE2-575E864E1456}" type="presParOf" srcId="{096E58C1-2BDC-464B-B9FF-B5C1F5D2EA78}" destId="{41431716-7A8B-4B57-9E78-68BF63AF328F}" srcOrd="2" destOrd="0" presId="urn:microsoft.com/office/officeart/2009/3/layout/SnapshotPictureList"/>
    <dgm:cxn modelId="{DADB584B-12D1-4C9F-9630-8937B6AB141C}" type="presParOf" srcId="{096E58C1-2BDC-464B-B9FF-B5C1F5D2EA78}" destId="{EC61B66C-5ADF-44F3-B9E6-57DAC6B9A2CB}" srcOrd="3" destOrd="0" presId="urn:microsoft.com/office/officeart/2009/3/layout/SnapshotPictureList"/>
    <dgm:cxn modelId="{6EB399FE-AE00-4FB9-9EFA-FD7BFDF076FC}" type="presParOf" srcId="{096E58C1-2BDC-464B-B9FF-B5C1F5D2EA78}" destId="{2EADC8EE-872E-4493-B593-AEF77629DDFD}" srcOrd="4" destOrd="0" presId="urn:microsoft.com/office/officeart/2009/3/layout/SnapshotPictureList"/>
    <dgm:cxn modelId="{5F2CBD3E-4517-43C1-B3FA-55A2D9EA6C93}" type="presParOf" srcId="{1FAE02BE-9E02-4C40-94F4-7FD1A0C77B88}" destId="{C93AB166-ECD0-46CB-8758-478030B6F7A8}" srcOrd="5" destOrd="0" presId="urn:microsoft.com/office/officeart/2009/3/layout/SnapshotPictureList"/>
    <dgm:cxn modelId="{B4ED8162-F32A-43D0-B314-85F1097CD38C}" type="presParOf" srcId="{1FAE02BE-9E02-4C40-94F4-7FD1A0C77B88}" destId="{933147EC-B9FF-4712-ADB5-814BC9CFE263}" srcOrd="6" destOrd="0" presId="urn:microsoft.com/office/officeart/2009/3/layout/SnapshotPictureList"/>
    <dgm:cxn modelId="{618523F5-67D5-47ED-A36E-F35F410EAC3E}" type="presParOf" srcId="{933147EC-B9FF-4712-ADB5-814BC9CFE263}" destId="{F5CF4F10-BFC2-400E-BEFB-B4054A7954B5}" srcOrd="0" destOrd="0" presId="urn:microsoft.com/office/officeart/2009/3/layout/SnapshotPictureList"/>
    <dgm:cxn modelId="{A3DE89DA-A098-4618-BAD6-E15BCF3705F7}" type="presParOf" srcId="{933147EC-B9FF-4712-ADB5-814BC9CFE263}" destId="{A70DD52A-E90E-404B-A809-975F30774538}" srcOrd="1" destOrd="0" presId="urn:microsoft.com/office/officeart/2009/3/layout/SnapshotPictureList"/>
    <dgm:cxn modelId="{FADFCCA4-6975-4B68-806E-5ADE3CA9A1AE}" type="presParOf" srcId="{933147EC-B9FF-4712-ADB5-814BC9CFE263}" destId="{14DE8619-CE68-439A-AF09-6578187CFE01}" srcOrd="2" destOrd="0" presId="urn:microsoft.com/office/officeart/2009/3/layout/SnapshotPictureList"/>
    <dgm:cxn modelId="{ED3B8CAA-12DC-4E34-A0A7-97B95BE25C85}" type="presParOf" srcId="{933147EC-B9FF-4712-ADB5-814BC9CFE263}" destId="{1F7566BD-BFF5-4C60-BD0C-44B6C021027E}" srcOrd="3" destOrd="0" presId="urn:microsoft.com/office/officeart/2009/3/layout/SnapshotPictureList"/>
    <dgm:cxn modelId="{A8D4BBAC-E961-4C02-BE20-AAE811EB285F}" type="presParOf" srcId="{933147EC-B9FF-4712-ADB5-814BC9CFE263}" destId="{193C62A7-6304-4424-8631-EBEA009D679E}" srcOrd="4" destOrd="0" presId="urn:microsoft.com/office/officeart/2009/3/layout/SnapshotPictureList"/>
    <dgm:cxn modelId="{C5EB1B12-2B15-46C9-8C2D-C251A88D2CFD}" type="presParOf" srcId="{1FAE02BE-9E02-4C40-94F4-7FD1A0C77B88}" destId="{5A87CA19-34DF-498B-A013-EF95439D989E}" srcOrd="7" destOrd="0" presId="urn:microsoft.com/office/officeart/2009/3/layout/SnapshotPictureList"/>
    <dgm:cxn modelId="{96799D0C-7DE8-4253-83AD-C679D8E7BDF2}" type="presParOf" srcId="{1FAE02BE-9E02-4C40-94F4-7FD1A0C77B88}" destId="{BC105992-D4ED-4979-B738-8CF2C68A33FB}" srcOrd="8" destOrd="0" presId="urn:microsoft.com/office/officeart/2009/3/layout/SnapshotPictureList"/>
    <dgm:cxn modelId="{2EE8C08D-F670-4D36-B0F2-056FAD5C336D}" type="presParOf" srcId="{BC105992-D4ED-4979-B738-8CF2C68A33FB}" destId="{44CC9CAB-9F2A-4727-8037-9671D9EC5E50}" srcOrd="0" destOrd="0" presId="urn:microsoft.com/office/officeart/2009/3/layout/SnapshotPictureList"/>
    <dgm:cxn modelId="{BA05FABA-963B-4A56-A51A-2DE76EA61004}" type="presParOf" srcId="{BC105992-D4ED-4979-B738-8CF2C68A33FB}" destId="{12AF7E61-3396-4FA9-B37C-198CE32D7256}" srcOrd="1" destOrd="0" presId="urn:microsoft.com/office/officeart/2009/3/layout/SnapshotPictureList"/>
    <dgm:cxn modelId="{46951790-06EA-4656-9217-E3966337E010}" type="presParOf" srcId="{BC105992-D4ED-4979-B738-8CF2C68A33FB}" destId="{4EF4B6A1-ACC6-4178-AC0C-F2E32CB24EFC}" srcOrd="2" destOrd="0" presId="urn:microsoft.com/office/officeart/2009/3/layout/SnapshotPictureList"/>
    <dgm:cxn modelId="{DACF7A8A-D77E-4E90-BD61-8AF905BDBBB8}" type="presParOf" srcId="{BC105992-D4ED-4979-B738-8CF2C68A33FB}" destId="{9B898904-0FCA-4F05-A35E-0F6F5AC0FA60}" srcOrd="3" destOrd="0" presId="urn:microsoft.com/office/officeart/2009/3/layout/SnapshotPictureList"/>
    <dgm:cxn modelId="{5408A0C1-9B6B-4625-91C8-233A82F6306B}" type="presParOf" srcId="{BC105992-D4ED-4979-B738-8CF2C68A33FB}" destId="{0AECEB99-A9E3-46D2-9C7C-EE077A02F0CD}" srcOrd="4" destOrd="0" presId="urn:microsoft.com/office/officeart/2009/3/layout/SnapshotPictureList"/>
    <dgm:cxn modelId="{795FA2C6-F30D-4BE6-8BD1-A4577FF90CE5}" type="presParOf" srcId="{1FAE02BE-9E02-4C40-94F4-7FD1A0C77B88}" destId="{039A78D7-7D33-4366-930D-CCF0102B4FCD}" srcOrd="9" destOrd="0" presId="urn:microsoft.com/office/officeart/2009/3/layout/SnapshotPictureList"/>
    <dgm:cxn modelId="{7D24A27C-7068-499F-BDD0-A018BC41E8D3}" type="presParOf" srcId="{1FAE02BE-9E02-4C40-94F4-7FD1A0C77B88}" destId="{5F4FBFA8-3409-4EC2-9261-132B8F7847C8}" srcOrd="10" destOrd="0" presId="urn:microsoft.com/office/officeart/2009/3/layout/SnapshotPictureList"/>
    <dgm:cxn modelId="{73F33279-987E-419E-A6D8-B7CAE58F6639}" type="presParOf" srcId="{5F4FBFA8-3409-4EC2-9261-132B8F7847C8}" destId="{4D73A89D-1BC1-4DEA-B3D1-7F0A99928884}" srcOrd="0" destOrd="0" presId="urn:microsoft.com/office/officeart/2009/3/layout/SnapshotPictureList"/>
    <dgm:cxn modelId="{1BDF0149-7137-4DCC-B445-9BBFC7E5F354}" type="presParOf" srcId="{5F4FBFA8-3409-4EC2-9261-132B8F7847C8}" destId="{B1E0FFC9-7F77-442D-8C87-B42C83B7AA73}" srcOrd="1" destOrd="0" presId="urn:microsoft.com/office/officeart/2009/3/layout/SnapshotPictureList"/>
    <dgm:cxn modelId="{9CE0E1B3-C63C-4BB5-9844-C57E9AB0A171}" type="presParOf" srcId="{5F4FBFA8-3409-4EC2-9261-132B8F7847C8}" destId="{47D7830D-24E3-4D3C-9115-346DCE3429A6}" srcOrd="2" destOrd="0" presId="urn:microsoft.com/office/officeart/2009/3/layout/SnapshotPictureList"/>
    <dgm:cxn modelId="{32264200-CB3E-4A65-97BA-59DC4EFE1969}" type="presParOf" srcId="{5F4FBFA8-3409-4EC2-9261-132B8F7847C8}" destId="{D9C005CB-2302-4F40-AC23-06FEF2E187D5}" srcOrd="3" destOrd="0" presId="urn:microsoft.com/office/officeart/2009/3/layout/SnapshotPictureList"/>
    <dgm:cxn modelId="{A97CEAD2-D481-4335-B402-B0C1CEF08682}" type="presParOf" srcId="{5F4FBFA8-3409-4EC2-9261-132B8F7847C8}" destId="{546BCBCD-7C96-4C90-925C-8EF784CD989D}" srcOrd="4" destOrd="0" presId="urn:microsoft.com/office/officeart/2009/3/layout/SnapshotPictureList"/>
    <dgm:cxn modelId="{D8D2D274-7285-48D6-A05B-0DD1D4594A67}" type="presParOf" srcId="{1FAE02BE-9E02-4C40-94F4-7FD1A0C77B88}" destId="{AEB2460E-1E43-4BFC-9022-918501B3AD74}" srcOrd="11" destOrd="0" presId="urn:microsoft.com/office/officeart/2009/3/layout/SnapshotPictureList"/>
    <dgm:cxn modelId="{91ED6575-6FDC-4FF6-83B5-02551290B1A0}" type="presParOf" srcId="{1FAE02BE-9E02-4C40-94F4-7FD1A0C77B88}" destId="{02F5A311-9957-4785-996B-003F75B0340D}" srcOrd="12" destOrd="0" presId="urn:microsoft.com/office/officeart/2009/3/layout/SnapshotPictureList"/>
    <dgm:cxn modelId="{730DC9D1-E03C-407B-8469-709AC36CF981}" type="presParOf" srcId="{02F5A311-9957-4785-996B-003F75B0340D}" destId="{41177BD0-DEE6-4982-9AFE-BF9F9882E543}" srcOrd="0" destOrd="0" presId="urn:microsoft.com/office/officeart/2009/3/layout/SnapshotPictureList"/>
    <dgm:cxn modelId="{C1A0CABD-650E-4D57-A0CF-97AF64E2AB45}" type="presParOf" srcId="{02F5A311-9957-4785-996B-003F75B0340D}" destId="{E5E7FC33-13D6-4570-B62D-4D685894E482}" srcOrd="1" destOrd="0" presId="urn:microsoft.com/office/officeart/2009/3/layout/SnapshotPictureList"/>
    <dgm:cxn modelId="{1353C3B0-912E-418A-9E92-3033741B339A}" type="presParOf" srcId="{02F5A311-9957-4785-996B-003F75B0340D}" destId="{613F2A54-C9F2-4D75-8040-9BEB2D61E8DF}" srcOrd="2" destOrd="0" presId="urn:microsoft.com/office/officeart/2009/3/layout/SnapshotPictureList"/>
    <dgm:cxn modelId="{B1D6A5E4-F030-4F2A-99AA-84B4BF9B6406}" type="presParOf" srcId="{02F5A311-9957-4785-996B-003F75B0340D}" destId="{A294E122-0418-4EE5-843B-253DE96746AB}" srcOrd="3" destOrd="0" presId="urn:microsoft.com/office/officeart/2009/3/layout/SnapshotPictureList"/>
    <dgm:cxn modelId="{1BF54010-78DE-4A6C-8F45-DE3C9927D145}" type="presParOf" srcId="{02F5A311-9957-4785-996B-003F75B0340D}" destId="{4971DAE1-AF12-4459-BE3D-AE763C8746C6}" srcOrd="4" destOrd="0" presId="urn:microsoft.com/office/officeart/2009/3/layout/SnapshotPictur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4A79C9-180B-4C52-9679-84DF7034C09C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CBB396F-3583-4F6C-BC60-760D2ED258A0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روایت دینامیک سنجه‌ها از گذشته به آینده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gm:t>
    </dgm:pt>
    <dgm:pt modelId="{B17942F9-BC39-4FBD-B8D6-0C932074A23F}" type="parTrans" cxnId="{31704261-1492-45B8-A122-0CD8CBE1F31E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5ADB7F0F-C76C-4B09-A053-00584B60D15E}" type="sibTrans" cxnId="{31704261-1492-45B8-A122-0CD8CBE1F31E}">
      <dgm:prSet/>
      <dgm:spPr>
        <a:ln>
          <a:solidFill>
            <a:srgbClr val="DB5330"/>
          </a:solidFill>
        </a:ln>
      </dgm:spPr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293C0C5D-62B1-4AE8-AB14-86E700498387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بصری‌سازی، تحلیل سری زمانی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0D982948-7EC4-482B-820B-08C92FA8F210}" type="par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74BF5110-5127-4133-89A8-D1DD34527323}" type="sibTrans" cxnId="{47A3A00B-DDF2-4732-90ED-E1C6A6F3D684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F1AFEA0-1D25-4985-96FB-58BF8CB18A46}">
      <dgm:prSet phldrT="[Text]" custT="1"/>
      <dgm:spPr>
        <a:solidFill>
          <a:srgbClr val="42AEA8"/>
        </a:solidFill>
        <a:ln>
          <a:noFill/>
        </a:ln>
      </dgm:spPr>
      <dgm:t>
        <a:bodyPr/>
        <a:lstStyle/>
        <a:p>
          <a:r>
            <a:rPr lang="fa-IR" sz="20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یافتن رابطه‌ی علّی و همبستگی بین سنجه‌ها</a:t>
          </a:r>
          <a:endParaRPr lang="en-US" sz="20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9BBD903B-D8C0-499E-97FD-12C5F95038F8}" type="sib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D10E4FDF-483B-4B26-8E1C-F489101D8D07}" type="parTrans" cxnId="{BFC441B9-75C2-4B00-8F50-8F7B96B5C306}">
      <dgm:prSet/>
      <dgm:spPr/>
      <dgm:t>
        <a:bodyPr/>
        <a:lstStyle/>
        <a:p>
          <a:endParaRPr lang="en-US" sz="200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gm:t>
    </dgm:pt>
    <dgm:pt modelId="{3B166292-8E93-4553-B117-BFD6B1000225}" type="pres">
      <dgm:prSet presAssocID="{EC4A79C9-180B-4C52-9679-84DF7034C09C}" presName="Name0" presStyleCnt="0">
        <dgm:presLayoutVars>
          <dgm:chMax val="7"/>
          <dgm:chPref val="7"/>
          <dgm:dir val="rev"/>
        </dgm:presLayoutVars>
      </dgm:prSet>
      <dgm:spPr/>
      <dgm:t>
        <a:bodyPr/>
        <a:lstStyle/>
        <a:p>
          <a:endParaRPr lang="en-US"/>
        </a:p>
      </dgm:t>
    </dgm:pt>
    <dgm:pt modelId="{C930C8B8-BC6A-414B-B90A-47E090A63124}" type="pres">
      <dgm:prSet presAssocID="{EC4A79C9-180B-4C52-9679-84DF7034C09C}" presName="Name1" presStyleCnt="0"/>
      <dgm:spPr/>
    </dgm:pt>
    <dgm:pt modelId="{7517B7AF-1B47-465A-AB8A-E861C1A9FBA9}" type="pres">
      <dgm:prSet presAssocID="{EC4A79C9-180B-4C52-9679-84DF7034C09C}" presName="cycle" presStyleCnt="0"/>
      <dgm:spPr/>
    </dgm:pt>
    <dgm:pt modelId="{66878DF2-A233-4400-A6AF-9E75160F85CB}" type="pres">
      <dgm:prSet presAssocID="{EC4A79C9-180B-4C52-9679-84DF7034C09C}" presName="srcNode" presStyleLbl="node1" presStyleIdx="0" presStyleCnt="3"/>
      <dgm:spPr/>
    </dgm:pt>
    <dgm:pt modelId="{1C35E707-084A-4053-B463-FD0D9DB625EA}" type="pres">
      <dgm:prSet presAssocID="{EC4A79C9-180B-4C52-9679-84DF7034C09C}" presName="conn" presStyleLbl="parChTrans1D2" presStyleIdx="0" presStyleCnt="1"/>
      <dgm:spPr/>
      <dgm:t>
        <a:bodyPr/>
        <a:lstStyle/>
        <a:p>
          <a:endParaRPr lang="en-US"/>
        </a:p>
      </dgm:t>
    </dgm:pt>
    <dgm:pt modelId="{8A7A90C0-BB7D-4D15-8454-9CF21B1938B9}" type="pres">
      <dgm:prSet presAssocID="{EC4A79C9-180B-4C52-9679-84DF7034C09C}" presName="extraNode" presStyleLbl="node1" presStyleIdx="0" presStyleCnt="3"/>
      <dgm:spPr/>
    </dgm:pt>
    <dgm:pt modelId="{BFE401CB-2AEC-415D-ACE1-90A0E922A3FE}" type="pres">
      <dgm:prSet presAssocID="{EC4A79C9-180B-4C52-9679-84DF7034C09C}" presName="dstNode" presStyleLbl="node1" presStyleIdx="0" presStyleCnt="3"/>
      <dgm:spPr/>
    </dgm:pt>
    <dgm:pt modelId="{D16A2D01-77F8-4562-923C-0B978E1BFE8D}" type="pres">
      <dgm:prSet presAssocID="{DCBB396F-3583-4F6C-BC60-760D2ED258A0}" presName="text_1" presStyleLbl="node1" presStyleIdx="0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372F353A-3A1C-4A98-9781-373B33161E0B}" type="pres">
      <dgm:prSet presAssocID="{DCBB396F-3583-4F6C-BC60-760D2ED258A0}" presName="accent_1" presStyleCnt="0"/>
      <dgm:spPr/>
    </dgm:pt>
    <dgm:pt modelId="{0E31DEA2-1CF5-4B0D-89A2-A27CADB71A1E}" type="pres">
      <dgm:prSet presAssocID="{DCBB396F-3583-4F6C-BC60-760D2ED258A0}" presName="accentRepeatNode" presStyleLbl="solidFgAcc1" presStyleIdx="0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12A6C60D-C415-4827-BC0C-534A232AB53F}" type="pres">
      <dgm:prSet presAssocID="{293C0C5D-62B1-4AE8-AB14-86E700498387}" presName="text_2" presStyleLbl="node1" presStyleIdx="1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970A2039-3DFF-4352-8005-3F781334EA5B}" type="pres">
      <dgm:prSet presAssocID="{293C0C5D-62B1-4AE8-AB14-86E700498387}" presName="accent_2" presStyleCnt="0"/>
      <dgm:spPr/>
    </dgm:pt>
    <dgm:pt modelId="{BE4E53B1-3424-4BD4-A886-424E3B3288F2}" type="pres">
      <dgm:prSet presAssocID="{293C0C5D-62B1-4AE8-AB14-86E700498387}" presName="accentRepeatNode" presStyleLbl="solidFgAcc1" presStyleIdx="1" presStyleCnt="3"/>
      <dgm:spPr>
        <a:solidFill>
          <a:srgbClr val="212121"/>
        </a:solidFill>
        <a:ln>
          <a:solidFill>
            <a:srgbClr val="DB5330"/>
          </a:solidFill>
        </a:ln>
      </dgm:spPr>
    </dgm:pt>
    <dgm:pt modelId="{31DE2075-9BC4-4E24-8855-448636897F94}" type="pres">
      <dgm:prSet presAssocID="{3F1AFEA0-1D25-4985-96FB-58BF8CB18A46}" presName="text_3" presStyleLbl="node1" presStyleIdx="2" presStyleCnt="3">
        <dgm:presLayoutVars>
          <dgm:bulletEnabled val="1"/>
        </dgm:presLayoutVars>
      </dgm:prSet>
      <dgm:spPr>
        <a:prstGeom prst="roundRect">
          <a:avLst/>
        </a:prstGeom>
      </dgm:spPr>
      <dgm:t>
        <a:bodyPr/>
        <a:lstStyle/>
        <a:p>
          <a:endParaRPr lang="en-US"/>
        </a:p>
      </dgm:t>
    </dgm:pt>
    <dgm:pt modelId="{875546F7-A2B2-443D-978E-5FDC55F3A47A}" type="pres">
      <dgm:prSet presAssocID="{3F1AFEA0-1D25-4985-96FB-58BF8CB18A46}" presName="accent_3" presStyleCnt="0"/>
      <dgm:spPr/>
    </dgm:pt>
    <dgm:pt modelId="{0932337C-5D41-4044-95DC-CB48D4F35945}" type="pres">
      <dgm:prSet presAssocID="{3F1AFEA0-1D25-4985-96FB-58BF8CB18A46}" presName="accentRepeatNode" presStyleLbl="solidFgAcc1" presStyleIdx="2" presStyleCnt="3"/>
      <dgm:spPr>
        <a:solidFill>
          <a:srgbClr val="212121"/>
        </a:solidFill>
        <a:ln>
          <a:solidFill>
            <a:srgbClr val="DB5330"/>
          </a:solidFill>
        </a:ln>
      </dgm:spPr>
    </dgm:pt>
  </dgm:ptLst>
  <dgm:cxnLst>
    <dgm:cxn modelId="{556406FB-7478-4B43-B90B-89E28BD46F7B}" type="presOf" srcId="{3F1AFEA0-1D25-4985-96FB-58BF8CB18A46}" destId="{31DE2075-9BC4-4E24-8855-448636897F94}" srcOrd="0" destOrd="0" presId="urn:microsoft.com/office/officeart/2008/layout/VerticalCurvedList"/>
    <dgm:cxn modelId="{34D2B097-F8A2-4278-BC33-A8581E998E59}" type="presOf" srcId="{293C0C5D-62B1-4AE8-AB14-86E700498387}" destId="{12A6C60D-C415-4827-BC0C-534A232AB53F}" srcOrd="0" destOrd="0" presId="urn:microsoft.com/office/officeart/2008/layout/VerticalCurvedList"/>
    <dgm:cxn modelId="{938BBDF0-EFA9-4BC6-8313-EAA40C8141F7}" type="presOf" srcId="{DCBB396F-3583-4F6C-BC60-760D2ED258A0}" destId="{D16A2D01-77F8-4562-923C-0B978E1BFE8D}" srcOrd="0" destOrd="0" presId="urn:microsoft.com/office/officeart/2008/layout/VerticalCurvedList"/>
    <dgm:cxn modelId="{31704261-1492-45B8-A122-0CD8CBE1F31E}" srcId="{EC4A79C9-180B-4C52-9679-84DF7034C09C}" destId="{DCBB396F-3583-4F6C-BC60-760D2ED258A0}" srcOrd="0" destOrd="0" parTransId="{B17942F9-BC39-4FBD-B8D6-0C932074A23F}" sibTransId="{5ADB7F0F-C76C-4B09-A053-00584B60D15E}"/>
    <dgm:cxn modelId="{AF6F0657-A229-4D4F-A9B0-46B5A4D12124}" type="presOf" srcId="{EC4A79C9-180B-4C52-9679-84DF7034C09C}" destId="{3B166292-8E93-4553-B117-BFD6B1000225}" srcOrd="0" destOrd="0" presId="urn:microsoft.com/office/officeart/2008/layout/VerticalCurvedList"/>
    <dgm:cxn modelId="{50765843-CB01-494E-B7BB-21E682EC0AE3}" type="presOf" srcId="{5ADB7F0F-C76C-4B09-A053-00584B60D15E}" destId="{1C35E707-084A-4053-B463-FD0D9DB625EA}" srcOrd="0" destOrd="0" presId="urn:microsoft.com/office/officeart/2008/layout/VerticalCurvedList"/>
    <dgm:cxn modelId="{47A3A00B-DDF2-4732-90ED-E1C6A6F3D684}" srcId="{EC4A79C9-180B-4C52-9679-84DF7034C09C}" destId="{293C0C5D-62B1-4AE8-AB14-86E700498387}" srcOrd="1" destOrd="0" parTransId="{0D982948-7EC4-482B-820B-08C92FA8F210}" sibTransId="{74BF5110-5127-4133-89A8-D1DD34527323}"/>
    <dgm:cxn modelId="{BFC441B9-75C2-4B00-8F50-8F7B96B5C306}" srcId="{EC4A79C9-180B-4C52-9679-84DF7034C09C}" destId="{3F1AFEA0-1D25-4985-96FB-58BF8CB18A46}" srcOrd="2" destOrd="0" parTransId="{D10E4FDF-483B-4B26-8E1C-F489101D8D07}" sibTransId="{9BBD903B-D8C0-499E-97FD-12C5F95038F8}"/>
    <dgm:cxn modelId="{29DCC009-128E-4933-AD65-2DB0185E170A}" type="presParOf" srcId="{3B166292-8E93-4553-B117-BFD6B1000225}" destId="{C930C8B8-BC6A-414B-B90A-47E090A63124}" srcOrd="0" destOrd="0" presId="urn:microsoft.com/office/officeart/2008/layout/VerticalCurvedList"/>
    <dgm:cxn modelId="{56E69A53-ADC5-4F66-82C0-75B25442A64C}" type="presParOf" srcId="{C930C8B8-BC6A-414B-B90A-47E090A63124}" destId="{7517B7AF-1B47-465A-AB8A-E861C1A9FBA9}" srcOrd="0" destOrd="0" presId="urn:microsoft.com/office/officeart/2008/layout/VerticalCurvedList"/>
    <dgm:cxn modelId="{9B6680C3-A514-4842-A1AA-2FE7E6DEEDBE}" type="presParOf" srcId="{7517B7AF-1B47-465A-AB8A-E861C1A9FBA9}" destId="{66878DF2-A233-4400-A6AF-9E75160F85CB}" srcOrd="0" destOrd="0" presId="urn:microsoft.com/office/officeart/2008/layout/VerticalCurvedList"/>
    <dgm:cxn modelId="{A3D5AFDC-2096-495A-A43C-5AECE69F1963}" type="presParOf" srcId="{7517B7AF-1B47-465A-AB8A-E861C1A9FBA9}" destId="{1C35E707-084A-4053-B463-FD0D9DB625EA}" srcOrd="1" destOrd="0" presId="urn:microsoft.com/office/officeart/2008/layout/VerticalCurvedList"/>
    <dgm:cxn modelId="{AD9A8137-14EF-4A17-BC00-D50BE0E27816}" type="presParOf" srcId="{7517B7AF-1B47-465A-AB8A-E861C1A9FBA9}" destId="{8A7A90C0-BB7D-4D15-8454-9CF21B1938B9}" srcOrd="2" destOrd="0" presId="urn:microsoft.com/office/officeart/2008/layout/VerticalCurvedList"/>
    <dgm:cxn modelId="{9D6039E9-19D4-4199-9C0C-3FBA3332BB9A}" type="presParOf" srcId="{7517B7AF-1B47-465A-AB8A-E861C1A9FBA9}" destId="{BFE401CB-2AEC-415D-ACE1-90A0E922A3FE}" srcOrd="3" destOrd="0" presId="urn:microsoft.com/office/officeart/2008/layout/VerticalCurvedList"/>
    <dgm:cxn modelId="{9883FA8F-D4CD-4EC1-9BD3-9A4482599078}" type="presParOf" srcId="{C930C8B8-BC6A-414B-B90A-47E090A63124}" destId="{D16A2D01-77F8-4562-923C-0B978E1BFE8D}" srcOrd="1" destOrd="0" presId="urn:microsoft.com/office/officeart/2008/layout/VerticalCurvedList"/>
    <dgm:cxn modelId="{2A31A1F0-0EEF-4B29-BB51-7D967C5F7811}" type="presParOf" srcId="{C930C8B8-BC6A-414B-B90A-47E090A63124}" destId="{372F353A-3A1C-4A98-9781-373B33161E0B}" srcOrd="2" destOrd="0" presId="urn:microsoft.com/office/officeart/2008/layout/VerticalCurvedList"/>
    <dgm:cxn modelId="{4559F280-A553-4331-9B3F-CC019741218B}" type="presParOf" srcId="{372F353A-3A1C-4A98-9781-373B33161E0B}" destId="{0E31DEA2-1CF5-4B0D-89A2-A27CADB71A1E}" srcOrd="0" destOrd="0" presId="urn:microsoft.com/office/officeart/2008/layout/VerticalCurvedList"/>
    <dgm:cxn modelId="{A65889AC-3E42-40AC-A6F8-AD3D189708FA}" type="presParOf" srcId="{C930C8B8-BC6A-414B-B90A-47E090A63124}" destId="{12A6C60D-C415-4827-BC0C-534A232AB53F}" srcOrd="3" destOrd="0" presId="urn:microsoft.com/office/officeart/2008/layout/VerticalCurvedList"/>
    <dgm:cxn modelId="{FA2CEFC7-4C7F-462E-8005-D11D58A2B1BE}" type="presParOf" srcId="{C930C8B8-BC6A-414B-B90A-47E090A63124}" destId="{970A2039-3DFF-4352-8005-3F781334EA5B}" srcOrd="4" destOrd="0" presId="urn:microsoft.com/office/officeart/2008/layout/VerticalCurvedList"/>
    <dgm:cxn modelId="{23369FAB-7EAD-49EA-926E-2AEAA8525E37}" type="presParOf" srcId="{970A2039-3DFF-4352-8005-3F781334EA5B}" destId="{BE4E53B1-3424-4BD4-A886-424E3B3288F2}" srcOrd="0" destOrd="0" presId="urn:microsoft.com/office/officeart/2008/layout/VerticalCurvedList"/>
    <dgm:cxn modelId="{E8621471-44DC-440D-9F4B-E02195AC1001}" type="presParOf" srcId="{C930C8B8-BC6A-414B-B90A-47E090A63124}" destId="{31DE2075-9BC4-4E24-8855-448636897F94}" srcOrd="5" destOrd="0" presId="urn:microsoft.com/office/officeart/2008/layout/VerticalCurvedList"/>
    <dgm:cxn modelId="{9E3F970A-8183-4657-AA7D-0E121515D9AC}" type="presParOf" srcId="{C930C8B8-BC6A-414B-B90A-47E090A63124}" destId="{875546F7-A2B2-443D-978E-5FDC55F3A47A}" srcOrd="6" destOrd="0" presId="urn:microsoft.com/office/officeart/2008/layout/VerticalCurvedList"/>
    <dgm:cxn modelId="{49EFFA13-C7F5-4ABC-B031-5814033FECA6}" type="presParOf" srcId="{875546F7-A2B2-443D-978E-5FDC55F3A47A}" destId="{0932337C-5D41-4044-95DC-CB48D4F35945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26D3A-1E73-4B6F-BB60-0702E64BAB1D}">
      <dsp:nvSpPr>
        <dsp:cNvPr id="0" name=""/>
        <dsp:cNvSpPr/>
      </dsp:nvSpPr>
      <dsp:spPr>
        <a:xfrm>
          <a:off x="0" y="706419"/>
          <a:ext cx="1711987" cy="17116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AE0EDB-240D-415F-AD71-775F5B2A8A76}">
      <dsp:nvSpPr>
        <dsp:cNvPr id="0" name=""/>
        <dsp:cNvSpPr/>
      </dsp:nvSpPr>
      <dsp:spPr>
        <a:xfrm>
          <a:off x="56558" y="763484"/>
          <a:ext cx="1597782" cy="1597531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اقدام</a:t>
          </a:r>
          <a:endParaRPr lang="fa-IR" sz="18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284968" y="991746"/>
        <a:ext cx="1140962" cy="1141008"/>
      </dsp:txXfrm>
    </dsp:sp>
    <dsp:sp modelId="{3C218E48-B987-42FB-9687-E9DCA425DBC0}">
      <dsp:nvSpPr>
        <dsp:cNvPr id="0" name=""/>
        <dsp:cNvSpPr/>
      </dsp:nvSpPr>
      <dsp:spPr>
        <a:xfrm rot="13500000">
          <a:off x="1768666" y="706226"/>
          <a:ext cx="1711746" cy="171174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D21FB5-6C90-4897-AB57-9B0BBBEE0F8F}">
      <dsp:nvSpPr>
        <dsp:cNvPr id="0" name=""/>
        <dsp:cNvSpPr/>
      </dsp:nvSpPr>
      <dsp:spPr>
        <a:xfrm>
          <a:off x="1825105" y="763484"/>
          <a:ext cx="1597782" cy="1597531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توزیع</a:t>
          </a:r>
          <a:endParaRPr lang="fa-IR" sz="18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2053515" y="991746"/>
        <a:ext cx="1140962" cy="1141008"/>
      </dsp:txXfrm>
    </dsp:sp>
    <dsp:sp modelId="{A1854ADC-1F3E-48BF-B49B-061037E39680}">
      <dsp:nvSpPr>
        <dsp:cNvPr id="0" name=""/>
        <dsp:cNvSpPr/>
      </dsp:nvSpPr>
      <dsp:spPr>
        <a:xfrm rot="13500000">
          <a:off x="3537213" y="706226"/>
          <a:ext cx="1711746" cy="171174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DA7851-655A-44FA-AA9B-B4EB44FA621F}">
      <dsp:nvSpPr>
        <dsp:cNvPr id="0" name=""/>
        <dsp:cNvSpPr/>
      </dsp:nvSpPr>
      <dsp:spPr>
        <a:xfrm>
          <a:off x="3593651" y="763484"/>
          <a:ext cx="1597782" cy="1597531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</a:t>
          </a:r>
          <a:endParaRPr lang="fa-IR" sz="18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822061" y="991746"/>
        <a:ext cx="1140962" cy="1141008"/>
      </dsp:txXfrm>
    </dsp:sp>
    <dsp:sp modelId="{38C6FEB6-63D5-4AEE-8A0A-CA3A33F8EA50}">
      <dsp:nvSpPr>
        <dsp:cNvPr id="0" name=""/>
        <dsp:cNvSpPr/>
      </dsp:nvSpPr>
      <dsp:spPr>
        <a:xfrm rot="13500000">
          <a:off x="5305759" y="706226"/>
          <a:ext cx="1711746" cy="171174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080A5F-DF22-4A34-927F-08D9349433A5}">
      <dsp:nvSpPr>
        <dsp:cNvPr id="0" name=""/>
        <dsp:cNvSpPr/>
      </dsp:nvSpPr>
      <dsp:spPr>
        <a:xfrm>
          <a:off x="5362197" y="763484"/>
          <a:ext cx="1597782" cy="1597531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ذخیره‌سازی</a:t>
          </a:r>
          <a:endParaRPr lang="fa-IR" sz="18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591695" y="991746"/>
        <a:ext cx="1140962" cy="1141008"/>
      </dsp:txXfrm>
    </dsp:sp>
    <dsp:sp modelId="{2810C321-E602-45D8-AC4F-B12238497CC9}">
      <dsp:nvSpPr>
        <dsp:cNvPr id="0" name=""/>
        <dsp:cNvSpPr/>
      </dsp:nvSpPr>
      <dsp:spPr>
        <a:xfrm rot="13500000">
          <a:off x="7074306" y="706226"/>
          <a:ext cx="1711746" cy="171174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6250FB-23CC-45F1-8B01-C32F7DE5362D}">
      <dsp:nvSpPr>
        <dsp:cNvPr id="0" name=""/>
        <dsp:cNvSpPr/>
      </dsp:nvSpPr>
      <dsp:spPr>
        <a:xfrm>
          <a:off x="7130744" y="763484"/>
          <a:ext cx="1597782" cy="1597531"/>
        </a:xfrm>
        <a:prstGeom prst="ellipse">
          <a:avLst/>
        </a:prstGeom>
        <a:solidFill>
          <a:schemeClr val="accent6">
            <a:lumMod val="5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6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یکپارچه‌سازی</a:t>
          </a:r>
          <a:endParaRPr lang="fa-IR" sz="16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360241" y="991746"/>
        <a:ext cx="1140962" cy="1141008"/>
      </dsp:txXfrm>
    </dsp:sp>
    <dsp:sp modelId="{82ACC83B-8080-45EC-8C7D-8BB98B0CD52A}">
      <dsp:nvSpPr>
        <dsp:cNvPr id="0" name=""/>
        <dsp:cNvSpPr/>
      </dsp:nvSpPr>
      <dsp:spPr>
        <a:xfrm rot="13500000">
          <a:off x="8842852" y="706226"/>
          <a:ext cx="1711746" cy="1711746"/>
        </a:xfrm>
        <a:prstGeom prst="teardrop">
          <a:avLst>
            <a:gd name="adj" fmla="val 1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FA89A1-4C03-4F08-B0AC-C1BDBE8CEC3D}">
      <dsp:nvSpPr>
        <dsp:cNvPr id="0" name=""/>
        <dsp:cNvSpPr/>
      </dsp:nvSpPr>
      <dsp:spPr>
        <a:xfrm>
          <a:off x="8900378" y="763484"/>
          <a:ext cx="1597782" cy="1597531"/>
        </a:xfrm>
        <a:prstGeom prst="ellipse">
          <a:avLst/>
        </a:prstGeom>
        <a:solidFill>
          <a:schemeClr val="accent6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جمع‌آوری داده‌ها</a:t>
          </a:r>
          <a:endParaRPr lang="fa-IR" sz="18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128788" y="991746"/>
        <a:ext cx="1140962" cy="114100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9ED86C-C174-4FA4-BB7F-ED39EEFF4C7B}">
      <dsp:nvSpPr>
        <dsp:cNvPr id="0" name=""/>
        <dsp:cNvSpPr/>
      </dsp:nvSpPr>
      <dsp:spPr>
        <a:xfrm>
          <a:off x="2239492" y="1520298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ADDA72-3501-4760-92F5-18CCA43D28C5}">
      <dsp:nvSpPr>
        <dsp:cNvPr id="0" name=""/>
        <dsp:cNvSpPr/>
      </dsp:nvSpPr>
      <dsp:spPr>
        <a:xfrm>
          <a:off x="2112097" y="1520298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14594A-BBAE-44BB-9336-7BA139AAF136}">
      <dsp:nvSpPr>
        <dsp:cNvPr id="0" name=""/>
        <dsp:cNvSpPr/>
      </dsp:nvSpPr>
      <dsp:spPr>
        <a:xfrm>
          <a:off x="1984948" y="1520298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D26AD9-A842-49D5-BD39-9C30218C5C79}">
      <dsp:nvSpPr>
        <dsp:cNvPr id="0" name=""/>
        <dsp:cNvSpPr/>
      </dsp:nvSpPr>
      <dsp:spPr>
        <a:xfrm>
          <a:off x="1857553" y="1520298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C9C546-8EAA-44B2-A195-186596A06FDF}">
      <dsp:nvSpPr>
        <dsp:cNvPr id="0" name=""/>
        <dsp:cNvSpPr/>
      </dsp:nvSpPr>
      <dsp:spPr>
        <a:xfrm>
          <a:off x="1730158" y="1520298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8EA367-70DA-4BD7-B699-BB36E81711FB}">
      <dsp:nvSpPr>
        <dsp:cNvPr id="0" name=""/>
        <dsp:cNvSpPr/>
      </dsp:nvSpPr>
      <dsp:spPr>
        <a:xfrm>
          <a:off x="1533408" y="1485498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F6CB76-2D17-422B-B0E6-001E7EAD0C9C}">
      <dsp:nvSpPr>
        <dsp:cNvPr id="0" name=""/>
        <dsp:cNvSpPr/>
      </dsp:nvSpPr>
      <dsp:spPr>
        <a:xfrm>
          <a:off x="2126116" y="1376665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B78ECB-94ED-432C-AE9D-378215619F8D}">
      <dsp:nvSpPr>
        <dsp:cNvPr id="0" name=""/>
        <dsp:cNvSpPr/>
      </dsp:nvSpPr>
      <dsp:spPr>
        <a:xfrm>
          <a:off x="2126116" y="166487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2BBCC1-AD9B-4CC2-877B-E2BEDED2ECF0}">
      <dsp:nvSpPr>
        <dsp:cNvPr id="0" name=""/>
        <dsp:cNvSpPr/>
      </dsp:nvSpPr>
      <dsp:spPr>
        <a:xfrm>
          <a:off x="2188338" y="1439143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584FB-C612-48E1-8951-508328EDFFD5}">
      <dsp:nvSpPr>
        <dsp:cNvPr id="0" name=""/>
        <dsp:cNvSpPr/>
      </dsp:nvSpPr>
      <dsp:spPr>
        <a:xfrm>
          <a:off x="2192273" y="1602796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5D4C4B-BD71-4C61-8B93-A316F03F7946}">
      <dsp:nvSpPr>
        <dsp:cNvPr id="0" name=""/>
        <dsp:cNvSpPr/>
      </dsp:nvSpPr>
      <dsp:spPr>
        <a:xfrm>
          <a:off x="777153" y="1201860"/>
          <a:ext cx="703870" cy="703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600" kern="12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سایبر</a:t>
          </a:r>
          <a:endParaRPr lang="en-US" sz="1600" kern="1200" dirty="0">
            <a:solidFill>
              <a:schemeClr val="bg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80232" y="1304947"/>
        <a:ext cx="497712" cy="497749"/>
      </dsp:txXfrm>
    </dsp:sp>
    <dsp:sp modelId="{1E175475-656B-40FF-ABCE-10DC239DD69F}">
      <dsp:nvSpPr>
        <dsp:cNvPr id="0" name=""/>
        <dsp:cNvSpPr/>
      </dsp:nvSpPr>
      <dsp:spPr>
        <a:xfrm>
          <a:off x="809863" y="1088727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11AEE3-9AF1-47A8-A5CB-8DFA558A63FC}">
      <dsp:nvSpPr>
        <dsp:cNvPr id="0" name=""/>
        <dsp:cNvSpPr/>
      </dsp:nvSpPr>
      <dsp:spPr>
        <a:xfrm>
          <a:off x="731409" y="1023695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05989F-E77D-4E59-BB5F-E0FCF1CB6F33}">
      <dsp:nvSpPr>
        <dsp:cNvPr id="0" name=""/>
        <dsp:cNvSpPr/>
      </dsp:nvSpPr>
      <dsp:spPr>
        <a:xfrm>
          <a:off x="587782" y="978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082346-6B2B-4F72-ADE6-6047EF9E0AD6}">
      <dsp:nvSpPr>
        <dsp:cNvPr id="0" name=""/>
        <dsp:cNvSpPr/>
      </dsp:nvSpPr>
      <dsp:spPr>
        <a:xfrm>
          <a:off x="444401" y="978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9F35A5-93F8-4E59-A093-9B841B03A965}">
      <dsp:nvSpPr>
        <dsp:cNvPr id="0" name=""/>
        <dsp:cNvSpPr/>
      </dsp:nvSpPr>
      <dsp:spPr>
        <a:xfrm>
          <a:off x="301020" y="978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05281E-3468-4DC7-AB99-F8510A24157C}">
      <dsp:nvSpPr>
        <dsp:cNvPr id="0" name=""/>
        <dsp:cNvSpPr/>
      </dsp:nvSpPr>
      <dsp:spPr>
        <a:xfrm>
          <a:off x="157639" y="978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A57D83-40AB-4C85-B9B7-516B469CAAD5}">
      <dsp:nvSpPr>
        <dsp:cNvPr id="0" name=""/>
        <dsp:cNvSpPr/>
      </dsp:nvSpPr>
      <dsp:spPr>
        <a:xfrm>
          <a:off x="14012" y="978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0B75D0-41A9-4ED1-AF2C-E1D68697FC11}">
      <dsp:nvSpPr>
        <dsp:cNvPr id="0" name=""/>
        <dsp:cNvSpPr/>
      </dsp:nvSpPr>
      <dsp:spPr>
        <a:xfrm>
          <a:off x="-129368" y="978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9EC70D-9EB7-4AE5-9333-111DFA4203BB}">
      <dsp:nvSpPr>
        <dsp:cNvPr id="0" name=""/>
        <dsp:cNvSpPr/>
      </dsp:nvSpPr>
      <dsp:spPr>
        <a:xfrm>
          <a:off x="-130352" y="806028"/>
          <a:ext cx="785029" cy="173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وبلاگ‌ها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-130352" y="806028"/>
        <a:ext cx="785029" cy="173864"/>
      </dsp:txXfrm>
    </dsp:sp>
    <dsp:sp modelId="{8DBEC6D3-9A5F-4057-9622-E21AB2E76405}">
      <dsp:nvSpPr>
        <dsp:cNvPr id="0" name=""/>
        <dsp:cNvSpPr/>
      </dsp:nvSpPr>
      <dsp:spPr>
        <a:xfrm>
          <a:off x="626394" y="1306528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82B4A1-5C3D-480B-83EC-FED4881D7D92}">
      <dsp:nvSpPr>
        <dsp:cNvPr id="0" name=""/>
        <dsp:cNvSpPr/>
      </dsp:nvSpPr>
      <dsp:spPr>
        <a:xfrm>
          <a:off x="511050" y="1335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441CAF-6C33-461E-88D7-5C529725C784}">
      <dsp:nvSpPr>
        <dsp:cNvPr id="0" name=""/>
        <dsp:cNvSpPr/>
      </dsp:nvSpPr>
      <dsp:spPr>
        <a:xfrm>
          <a:off x="378736" y="1335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1DD197-2A09-4B3D-9FD5-A5E043666E05}">
      <dsp:nvSpPr>
        <dsp:cNvPr id="0" name=""/>
        <dsp:cNvSpPr/>
      </dsp:nvSpPr>
      <dsp:spPr>
        <a:xfrm>
          <a:off x="246668" y="1335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F5FD51-E18C-46A4-8C12-0CACD693C2C4}">
      <dsp:nvSpPr>
        <dsp:cNvPr id="0" name=""/>
        <dsp:cNvSpPr/>
      </dsp:nvSpPr>
      <dsp:spPr>
        <a:xfrm>
          <a:off x="114600" y="1335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2DFE66-66EA-4E2E-AE57-6533D005CFCE}">
      <dsp:nvSpPr>
        <dsp:cNvPr id="0" name=""/>
        <dsp:cNvSpPr/>
      </dsp:nvSpPr>
      <dsp:spPr>
        <a:xfrm>
          <a:off x="-17713" y="1335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E76F86-69EC-4E80-B940-AE3BADE91E20}">
      <dsp:nvSpPr>
        <dsp:cNvPr id="0" name=""/>
        <dsp:cNvSpPr/>
      </dsp:nvSpPr>
      <dsp:spPr>
        <a:xfrm>
          <a:off x="-149781" y="133501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5C0F8-B339-442F-BEC8-C0ED52D7CE96}">
      <dsp:nvSpPr>
        <dsp:cNvPr id="0" name=""/>
        <dsp:cNvSpPr/>
      </dsp:nvSpPr>
      <dsp:spPr>
        <a:xfrm>
          <a:off x="-150272" y="1163701"/>
          <a:ext cx="730431" cy="173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سایت‌ها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-150272" y="1163701"/>
        <a:ext cx="730431" cy="173864"/>
      </dsp:txXfrm>
    </dsp:sp>
    <dsp:sp modelId="{CCB24D44-907E-46C0-A2C3-1BF5D7BDD1EA}">
      <dsp:nvSpPr>
        <dsp:cNvPr id="0" name=""/>
        <dsp:cNvSpPr/>
      </dsp:nvSpPr>
      <dsp:spPr>
        <a:xfrm>
          <a:off x="626394" y="1640686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A20E940-6135-4DE7-AD4F-92E4A9D401E4}">
      <dsp:nvSpPr>
        <dsp:cNvPr id="0" name=""/>
        <dsp:cNvSpPr/>
      </dsp:nvSpPr>
      <dsp:spPr>
        <a:xfrm>
          <a:off x="511050" y="1723454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594EC8-E68F-4AA0-B22F-08ADB405BCF4}">
      <dsp:nvSpPr>
        <dsp:cNvPr id="0" name=""/>
        <dsp:cNvSpPr/>
      </dsp:nvSpPr>
      <dsp:spPr>
        <a:xfrm>
          <a:off x="378736" y="1723454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E1B58-61B7-4EBC-87BA-E7994195C805}">
      <dsp:nvSpPr>
        <dsp:cNvPr id="0" name=""/>
        <dsp:cNvSpPr/>
      </dsp:nvSpPr>
      <dsp:spPr>
        <a:xfrm>
          <a:off x="246668" y="1723454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F9542B-A2C6-4B43-A3CF-242712659268}">
      <dsp:nvSpPr>
        <dsp:cNvPr id="0" name=""/>
        <dsp:cNvSpPr/>
      </dsp:nvSpPr>
      <dsp:spPr>
        <a:xfrm>
          <a:off x="114600" y="1723454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2BDEA7-5616-4907-A5E2-1C7202150B39}">
      <dsp:nvSpPr>
        <dsp:cNvPr id="0" name=""/>
        <dsp:cNvSpPr/>
      </dsp:nvSpPr>
      <dsp:spPr>
        <a:xfrm>
          <a:off x="-17713" y="1723454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736854-1F38-42DE-BA39-B8E829F83A17}">
      <dsp:nvSpPr>
        <dsp:cNvPr id="0" name=""/>
        <dsp:cNvSpPr/>
      </dsp:nvSpPr>
      <dsp:spPr>
        <a:xfrm>
          <a:off x="-149781" y="1723454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38B274-3E3F-4CB5-A3FE-9E9F74D95A7B}">
      <dsp:nvSpPr>
        <dsp:cNvPr id="0" name=""/>
        <dsp:cNvSpPr/>
      </dsp:nvSpPr>
      <dsp:spPr>
        <a:xfrm>
          <a:off x="-150272" y="1551336"/>
          <a:ext cx="730431" cy="173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ویکیپدیا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-150272" y="1551336"/>
        <a:ext cx="730431" cy="173864"/>
      </dsp:txXfrm>
    </dsp:sp>
    <dsp:sp modelId="{D79C2778-76D4-459D-A5B0-017A52BEBF71}">
      <dsp:nvSpPr>
        <dsp:cNvPr id="0" name=""/>
        <dsp:cNvSpPr/>
      </dsp:nvSpPr>
      <dsp:spPr>
        <a:xfrm>
          <a:off x="809863" y="1880926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A8B163-DCF1-4CAE-AB91-B19C91DFB5E9}">
      <dsp:nvSpPr>
        <dsp:cNvPr id="0" name=""/>
        <dsp:cNvSpPr/>
      </dsp:nvSpPr>
      <dsp:spPr>
        <a:xfrm>
          <a:off x="730180" y="2014348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EE1A66-3A11-46D1-90F1-E58FAFE23A7F}">
      <dsp:nvSpPr>
        <dsp:cNvPr id="0" name=""/>
        <dsp:cNvSpPr/>
      </dsp:nvSpPr>
      <dsp:spPr>
        <a:xfrm>
          <a:off x="587044" y="2080051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C2A66E-4DA3-4D25-9239-525AE07A9BDE}">
      <dsp:nvSpPr>
        <dsp:cNvPr id="0" name=""/>
        <dsp:cNvSpPr/>
      </dsp:nvSpPr>
      <dsp:spPr>
        <a:xfrm>
          <a:off x="443663" y="2080051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AFB33E-5A26-4B47-B760-E6F5EFC5135F}">
      <dsp:nvSpPr>
        <dsp:cNvPr id="0" name=""/>
        <dsp:cNvSpPr/>
      </dsp:nvSpPr>
      <dsp:spPr>
        <a:xfrm>
          <a:off x="300528" y="2080051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C9E8EB-959E-4C0F-ADE4-30D5C456A411}">
      <dsp:nvSpPr>
        <dsp:cNvPr id="0" name=""/>
        <dsp:cNvSpPr/>
      </dsp:nvSpPr>
      <dsp:spPr>
        <a:xfrm>
          <a:off x="157393" y="2080051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C6A4B0-5C5A-43CD-911E-D4A59F62ED7C}">
      <dsp:nvSpPr>
        <dsp:cNvPr id="0" name=""/>
        <dsp:cNvSpPr/>
      </dsp:nvSpPr>
      <dsp:spPr>
        <a:xfrm>
          <a:off x="14012" y="2080051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53ED08-D677-4977-9FAA-41F45F38309C}">
      <dsp:nvSpPr>
        <dsp:cNvPr id="0" name=""/>
        <dsp:cNvSpPr/>
      </dsp:nvSpPr>
      <dsp:spPr>
        <a:xfrm>
          <a:off x="-129122" y="2080051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CA5AD-C64F-4850-8D00-AD2C1373FC63}">
      <dsp:nvSpPr>
        <dsp:cNvPr id="0" name=""/>
        <dsp:cNvSpPr/>
      </dsp:nvSpPr>
      <dsp:spPr>
        <a:xfrm>
          <a:off x="-130352" y="1905649"/>
          <a:ext cx="785029" cy="173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جستجوها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-130352" y="1905649"/>
        <a:ext cx="785029" cy="173864"/>
      </dsp:txXfrm>
    </dsp:sp>
    <dsp:sp modelId="{9B87C6F7-25FA-4A1A-BB00-CAF6EDFDEB8D}">
      <dsp:nvSpPr>
        <dsp:cNvPr id="0" name=""/>
        <dsp:cNvSpPr/>
      </dsp:nvSpPr>
      <dsp:spPr>
        <a:xfrm>
          <a:off x="5209588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0D94B5-8E40-447E-8623-E965705EF165}">
      <dsp:nvSpPr>
        <dsp:cNvPr id="0" name=""/>
        <dsp:cNvSpPr/>
      </dsp:nvSpPr>
      <dsp:spPr>
        <a:xfrm>
          <a:off x="5080225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6E599D-994C-4F62-8199-174406E825A6}">
      <dsp:nvSpPr>
        <dsp:cNvPr id="0" name=""/>
        <dsp:cNvSpPr/>
      </dsp:nvSpPr>
      <dsp:spPr>
        <a:xfrm>
          <a:off x="4950863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18AE72-5C90-47C5-A1A9-26D87CA0CC2A}">
      <dsp:nvSpPr>
        <dsp:cNvPr id="0" name=""/>
        <dsp:cNvSpPr/>
      </dsp:nvSpPr>
      <dsp:spPr>
        <a:xfrm>
          <a:off x="4821746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CAEFF1-55D9-413F-820E-A09401C3627E}">
      <dsp:nvSpPr>
        <dsp:cNvPr id="0" name=""/>
        <dsp:cNvSpPr/>
      </dsp:nvSpPr>
      <dsp:spPr>
        <a:xfrm>
          <a:off x="4692383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96B16FF-6AA4-48E7-899B-D59D4AC550AF}">
      <dsp:nvSpPr>
        <dsp:cNvPr id="0" name=""/>
        <dsp:cNvSpPr/>
      </dsp:nvSpPr>
      <dsp:spPr>
        <a:xfrm>
          <a:off x="4492437" y="1489138"/>
          <a:ext cx="141167" cy="141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2A64D1-BA54-445D-B6FF-569B48804EA5}">
      <dsp:nvSpPr>
        <dsp:cNvPr id="0" name=""/>
        <dsp:cNvSpPr/>
      </dsp:nvSpPr>
      <dsp:spPr>
        <a:xfrm>
          <a:off x="5094490" y="1378561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9E7F2F-67F6-45EF-8231-B04667DE85F4}">
      <dsp:nvSpPr>
        <dsp:cNvPr id="0" name=""/>
        <dsp:cNvSpPr/>
      </dsp:nvSpPr>
      <dsp:spPr>
        <a:xfrm>
          <a:off x="5094490" y="1671396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ADE6D6-CB32-4FB8-A9AD-7AD3D06A0FB0}">
      <dsp:nvSpPr>
        <dsp:cNvPr id="0" name=""/>
        <dsp:cNvSpPr/>
      </dsp:nvSpPr>
      <dsp:spPr>
        <a:xfrm>
          <a:off x="5157449" y="1442092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CBA53C-C2B5-423C-8250-EB1556D185FA}">
      <dsp:nvSpPr>
        <dsp:cNvPr id="0" name=""/>
        <dsp:cNvSpPr/>
      </dsp:nvSpPr>
      <dsp:spPr>
        <a:xfrm>
          <a:off x="5161630" y="1608420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71384E-14B1-4362-9E6A-48FCAEDDEB27}">
      <dsp:nvSpPr>
        <dsp:cNvPr id="0" name=""/>
        <dsp:cNvSpPr/>
      </dsp:nvSpPr>
      <dsp:spPr>
        <a:xfrm>
          <a:off x="3719212" y="1202416"/>
          <a:ext cx="714691" cy="71476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000" kern="12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شبکه‌های اجتماعی</a:t>
          </a:r>
          <a:endParaRPr lang="en-US" sz="1000" kern="1200" dirty="0">
            <a:solidFill>
              <a:schemeClr val="bg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823876" y="1307091"/>
        <a:ext cx="505363" cy="505418"/>
      </dsp:txXfrm>
    </dsp:sp>
    <dsp:sp modelId="{12D9364A-AD99-4C8F-B3C9-35D9884DBCE1}">
      <dsp:nvSpPr>
        <dsp:cNvPr id="0" name=""/>
        <dsp:cNvSpPr/>
      </dsp:nvSpPr>
      <dsp:spPr>
        <a:xfrm>
          <a:off x="4005974" y="1006822"/>
          <a:ext cx="141167" cy="141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661F34-4D6A-4E15-A7D9-BBD3715B0657}">
      <dsp:nvSpPr>
        <dsp:cNvPr id="0" name=""/>
        <dsp:cNvSpPr/>
      </dsp:nvSpPr>
      <dsp:spPr>
        <a:xfrm>
          <a:off x="3917191" y="922917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73C66-0E7C-4046-AE80-B6EDB9E4DBF9}">
      <dsp:nvSpPr>
        <dsp:cNvPr id="0" name=""/>
        <dsp:cNvSpPr/>
      </dsp:nvSpPr>
      <dsp:spPr>
        <a:xfrm>
          <a:off x="3817833" y="819378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E9DE70-5B24-482B-8E14-1A71B0277E82}">
      <dsp:nvSpPr>
        <dsp:cNvPr id="0" name=""/>
        <dsp:cNvSpPr/>
      </dsp:nvSpPr>
      <dsp:spPr>
        <a:xfrm>
          <a:off x="3719212" y="731398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84C8B69-5569-40E0-85FA-0C9D16CBCA90}">
      <dsp:nvSpPr>
        <dsp:cNvPr id="0" name=""/>
        <dsp:cNvSpPr/>
      </dsp:nvSpPr>
      <dsp:spPr>
        <a:xfrm>
          <a:off x="3568453" y="731398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D54968-02EC-4621-8D2F-DCFE647B144B}">
      <dsp:nvSpPr>
        <dsp:cNvPr id="0" name=""/>
        <dsp:cNvSpPr/>
      </dsp:nvSpPr>
      <dsp:spPr>
        <a:xfrm>
          <a:off x="3417448" y="731398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7CAD4A-1691-4078-8730-E2ABE9F9BC7E}">
      <dsp:nvSpPr>
        <dsp:cNvPr id="0" name=""/>
        <dsp:cNvSpPr/>
      </dsp:nvSpPr>
      <dsp:spPr>
        <a:xfrm>
          <a:off x="3266689" y="731398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2CC37A-ED62-4100-AE05-762DA54F98A5}">
      <dsp:nvSpPr>
        <dsp:cNvPr id="0" name=""/>
        <dsp:cNvSpPr/>
      </dsp:nvSpPr>
      <dsp:spPr>
        <a:xfrm>
          <a:off x="3115930" y="731398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06BDE7-E6EE-4454-A43B-7C9B38325026}">
      <dsp:nvSpPr>
        <dsp:cNvPr id="0" name=""/>
        <dsp:cNvSpPr/>
      </dsp:nvSpPr>
      <dsp:spPr>
        <a:xfrm>
          <a:off x="2965171" y="731398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725E12-98E6-44BE-96A8-749E0A39D3A3}">
      <dsp:nvSpPr>
        <dsp:cNvPr id="0" name=""/>
        <dsp:cNvSpPr/>
      </dsp:nvSpPr>
      <dsp:spPr>
        <a:xfrm>
          <a:off x="2963695" y="551734"/>
          <a:ext cx="827330" cy="181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توییتر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2963695" y="551734"/>
        <a:ext cx="827330" cy="181701"/>
      </dsp:txXfrm>
    </dsp:sp>
    <dsp:sp modelId="{6AE45281-02D3-4112-84A3-1B8FA9C7F48B}">
      <dsp:nvSpPr>
        <dsp:cNvPr id="0" name=""/>
        <dsp:cNvSpPr/>
      </dsp:nvSpPr>
      <dsp:spPr>
        <a:xfrm>
          <a:off x="3665844" y="1141478"/>
          <a:ext cx="141167" cy="141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32C9F6-772F-45AF-90EA-2577C5CDA6DB}">
      <dsp:nvSpPr>
        <dsp:cNvPr id="0" name=""/>
        <dsp:cNvSpPr/>
      </dsp:nvSpPr>
      <dsp:spPr>
        <a:xfrm>
          <a:off x="3575339" y="1066834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FCE7D-66B7-43D5-95A3-F3D78CEE9AB7}">
      <dsp:nvSpPr>
        <dsp:cNvPr id="0" name=""/>
        <dsp:cNvSpPr/>
      </dsp:nvSpPr>
      <dsp:spPr>
        <a:xfrm>
          <a:off x="3424580" y="1066834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6028A1-E139-4F4D-9E27-16FDA7117E74}">
      <dsp:nvSpPr>
        <dsp:cNvPr id="0" name=""/>
        <dsp:cNvSpPr/>
      </dsp:nvSpPr>
      <dsp:spPr>
        <a:xfrm>
          <a:off x="3273821" y="1066834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51529-3AF1-4C2C-9F99-E56AFBCD8EC0}">
      <dsp:nvSpPr>
        <dsp:cNvPr id="0" name=""/>
        <dsp:cNvSpPr/>
      </dsp:nvSpPr>
      <dsp:spPr>
        <a:xfrm>
          <a:off x="3123062" y="1066834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A235A-20DF-4C00-B2EB-AFEDC123384F}">
      <dsp:nvSpPr>
        <dsp:cNvPr id="0" name=""/>
        <dsp:cNvSpPr/>
      </dsp:nvSpPr>
      <dsp:spPr>
        <a:xfrm>
          <a:off x="2972057" y="1066834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C38244-5EBF-44B2-A21F-6A8FFED7A696}">
      <dsp:nvSpPr>
        <dsp:cNvPr id="0" name=""/>
        <dsp:cNvSpPr/>
      </dsp:nvSpPr>
      <dsp:spPr>
        <a:xfrm>
          <a:off x="2821298" y="1066834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51271F-6900-4AAA-B67C-50CC296A5E6F}">
      <dsp:nvSpPr>
        <dsp:cNvPr id="0" name=""/>
        <dsp:cNvSpPr/>
      </dsp:nvSpPr>
      <dsp:spPr>
        <a:xfrm>
          <a:off x="2820806" y="884762"/>
          <a:ext cx="827330" cy="181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اینستاگرام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2820806" y="884762"/>
        <a:ext cx="827330" cy="181701"/>
      </dsp:txXfrm>
    </dsp:sp>
    <dsp:sp modelId="{C4772264-5BCA-4840-B2C0-24A6682C584B}">
      <dsp:nvSpPr>
        <dsp:cNvPr id="0" name=""/>
        <dsp:cNvSpPr/>
      </dsp:nvSpPr>
      <dsp:spPr>
        <a:xfrm>
          <a:off x="3519266" y="1489138"/>
          <a:ext cx="141167" cy="141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23F66D-F8BF-4B7A-BE5E-C54849D5F161}">
      <dsp:nvSpPr>
        <dsp:cNvPr id="0" name=""/>
        <dsp:cNvSpPr/>
      </dsp:nvSpPr>
      <dsp:spPr>
        <a:xfrm>
          <a:off x="3379574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05D333-1025-4559-97FA-A9A97B721E6C}">
      <dsp:nvSpPr>
        <dsp:cNvPr id="0" name=""/>
        <dsp:cNvSpPr/>
      </dsp:nvSpPr>
      <dsp:spPr>
        <a:xfrm>
          <a:off x="3240128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CD470-2490-4667-A100-ECBAA6FF5CC7}">
      <dsp:nvSpPr>
        <dsp:cNvPr id="0" name=""/>
        <dsp:cNvSpPr/>
      </dsp:nvSpPr>
      <dsp:spPr>
        <a:xfrm>
          <a:off x="3100436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71A5B8-3F9D-4A97-97D3-92EAC707669E}">
      <dsp:nvSpPr>
        <dsp:cNvPr id="0" name=""/>
        <dsp:cNvSpPr/>
      </dsp:nvSpPr>
      <dsp:spPr>
        <a:xfrm>
          <a:off x="2960990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9103D8-2D60-48E0-A966-06D0E01742BA}">
      <dsp:nvSpPr>
        <dsp:cNvPr id="0" name=""/>
        <dsp:cNvSpPr/>
      </dsp:nvSpPr>
      <dsp:spPr>
        <a:xfrm>
          <a:off x="2821298" y="1524515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C073D4D-6DC8-4BF0-BE18-B0977FC2A1E8}">
      <dsp:nvSpPr>
        <dsp:cNvPr id="0" name=""/>
        <dsp:cNvSpPr/>
      </dsp:nvSpPr>
      <dsp:spPr>
        <a:xfrm>
          <a:off x="2571489" y="1350084"/>
          <a:ext cx="1124297" cy="1690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پیام‌رسان‌ها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2571489" y="1350084"/>
        <a:ext cx="1124297" cy="169011"/>
      </dsp:txXfrm>
    </dsp:sp>
    <dsp:sp modelId="{851A7AF9-2A7A-4B6C-B225-84F9DEBA7C9A}">
      <dsp:nvSpPr>
        <dsp:cNvPr id="0" name=""/>
        <dsp:cNvSpPr/>
      </dsp:nvSpPr>
      <dsp:spPr>
        <a:xfrm>
          <a:off x="3665844" y="1831241"/>
          <a:ext cx="141167" cy="141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B5B770-4DE7-4842-8B9F-A2F70F726075}">
      <dsp:nvSpPr>
        <dsp:cNvPr id="0" name=""/>
        <dsp:cNvSpPr/>
      </dsp:nvSpPr>
      <dsp:spPr>
        <a:xfrm>
          <a:off x="3575339" y="1974973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0FEF87-6788-4CD8-8520-A7046F05BC30}">
      <dsp:nvSpPr>
        <dsp:cNvPr id="0" name=""/>
        <dsp:cNvSpPr/>
      </dsp:nvSpPr>
      <dsp:spPr>
        <a:xfrm>
          <a:off x="3424580" y="1974973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E7F9882-A724-4BB0-BBF6-B7AD73732FA6}">
      <dsp:nvSpPr>
        <dsp:cNvPr id="0" name=""/>
        <dsp:cNvSpPr/>
      </dsp:nvSpPr>
      <dsp:spPr>
        <a:xfrm>
          <a:off x="3273821" y="1974973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C341F2-200B-46E6-B945-061B86871479}">
      <dsp:nvSpPr>
        <dsp:cNvPr id="0" name=""/>
        <dsp:cNvSpPr/>
      </dsp:nvSpPr>
      <dsp:spPr>
        <a:xfrm>
          <a:off x="3123062" y="1974973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BF8D1D-441D-4BD3-8EB1-3AE2B13A1B28}">
      <dsp:nvSpPr>
        <dsp:cNvPr id="0" name=""/>
        <dsp:cNvSpPr/>
      </dsp:nvSpPr>
      <dsp:spPr>
        <a:xfrm>
          <a:off x="2972057" y="1974973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4BD05E4-24CA-458B-A685-D8E0F6FBC9CF}">
      <dsp:nvSpPr>
        <dsp:cNvPr id="0" name=""/>
        <dsp:cNvSpPr/>
      </dsp:nvSpPr>
      <dsp:spPr>
        <a:xfrm>
          <a:off x="2821298" y="1974973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FCEAB2-9951-4BB4-9BDD-73E7D26E087E}">
      <dsp:nvSpPr>
        <dsp:cNvPr id="0" name=""/>
        <dsp:cNvSpPr/>
      </dsp:nvSpPr>
      <dsp:spPr>
        <a:xfrm>
          <a:off x="2820806" y="1792901"/>
          <a:ext cx="827330" cy="181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لینکدین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2820806" y="1792901"/>
        <a:ext cx="827330" cy="181701"/>
      </dsp:txXfrm>
    </dsp:sp>
    <dsp:sp modelId="{96ECB454-10E8-405C-AE56-98803E4AAE09}">
      <dsp:nvSpPr>
        <dsp:cNvPr id="0" name=""/>
        <dsp:cNvSpPr/>
      </dsp:nvSpPr>
      <dsp:spPr>
        <a:xfrm>
          <a:off x="4005974" y="1959600"/>
          <a:ext cx="141167" cy="1413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D44BF-B4E9-4370-B284-E18F134F62D2}">
      <dsp:nvSpPr>
        <dsp:cNvPr id="0" name=""/>
        <dsp:cNvSpPr/>
      </dsp:nvSpPr>
      <dsp:spPr>
        <a:xfrm>
          <a:off x="3934898" y="2102961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4D42D9-51DE-445E-B527-C1A5A7D9898A}">
      <dsp:nvSpPr>
        <dsp:cNvPr id="0" name=""/>
        <dsp:cNvSpPr/>
      </dsp:nvSpPr>
      <dsp:spPr>
        <a:xfrm>
          <a:off x="3833573" y="2217057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B5FDD0-6D90-435E-A862-450C34F65193}">
      <dsp:nvSpPr>
        <dsp:cNvPr id="0" name=""/>
        <dsp:cNvSpPr/>
      </dsp:nvSpPr>
      <dsp:spPr>
        <a:xfrm>
          <a:off x="3719212" y="2333376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D0F473-BC5D-48D2-985C-F82F3884BABA}">
      <dsp:nvSpPr>
        <dsp:cNvPr id="0" name=""/>
        <dsp:cNvSpPr/>
      </dsp:nvSpPr>
      <dsp:spPr>
        <a:xfrm>
          <a:off x="3568453" y="2333376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849ABC-113F-4C5B-A205-52960F16449B}">
      <dsp:nvSpPr>
        <dsp:cNvPr id="0" name=""/>
        <dsp:cNvSpPr/>
      </dsp:nvSpPr>
      <dsp:spPr>
        <a:xfrm>
          <a:off x="3417448" y="2333376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0BAFD1-1BF1-462E-9314-362417AA1C6C}">
      <dsp:nvSpPr>
        <dsp:cNvPr id="0" name=""/>
        <dsp:cNvSpPr/>
      </dsp:nvSpPr>
      <dsp:spPr>
        <a:xfrm>
          <a:off x="3266689" y="2333376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82318C-F384-4128-B876-762A344B12BD}">
      <dsp:nvSpPr>
        <dsp:cNvPr id="0" name=""/>
        <dsp:cNvSpPr/>
      </dsp:nvSpPr>
      <dsp:spPr>
        <a:xfrm>
          <a:off x="3115930" y="2333376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06D7EA-26A8-4809-9269-9144D05C3D97}">
      <dsp:nvSpPr>
        <dsp:cNvPr id="0" name=""/>
        <dsp:cNvSpPr/>
      </dsp:nvSpPr>
      <dsp:spPr>
        <a:xfrm>
          <a:off x="2965171" y="2333376"/>
          <a:ext cx="70583" cy="7056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603D05E-AE29-4728-BD54-DAC826E857F0}">
      <dsp:nvSpPr>
        <dsp:cNvPr id="0" name=""/>
        <dsp:cNvSpPr/>
      </dsp:nvSpPr>
      <dsp:spPr>
        <a:xfrm>
          <a:off x="2963695" y="2151118"/>
          <a:ext cx="827330" cy="1817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پینترست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2963695" y="2151118"/>
        <a:ext cx="827330" cy="181701"/>
      </dsp:txXfrm>
    </dsp:sp>
    <dsp:sp modelId="{166CBE89-C418-43E7-8992-BB797E296C86}">
      <dsp:nvSpPr>
        <dsp:cNvPr id="0" name=""/>
        <dsp:cNvSpPr/>
      </dsp:nvSpPr>
      <dsp:spPr>
        <a:xfrm>
          <a:off x="8558107" y="1488446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9D7E5C-1EB5-4944-A2B2-91E225A26DD2}">
      <dsp:nvSpPr>
        <dsp:cNvPr id="0" name=""/>
        <dsp:cNvSpPr/>
      </dsp:nvSpPr>
      <dsp:spPr>
        <a:xfrm>
          <a:off x="8430712" y="1488446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8FB5C5-2A2E-4702-B9CB-1415EE711D3D}">
      <dsp:nvSpPr>
        <dsp:cNvPr id="0" name=""/>
        <dsp:cNvSpPr/>
      </dsp:nvSpPr>
      <dsp:spPr>
        <a:xfrm>
          <a:off x="8303563" y="1488446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9A6A0F-F8A5-47E9-BB88-9168314957F7}">
      <dsp:nvSpPr>
        <dsp:cNvPr id="0" name=""/>
        <dsp:cNvSpPr/>
      </dsp:nvSpPr>
      <dsp:spPr>
        <a:xfrm>
          <a:off x="8176168" y="1488446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0A72B-7905-4DD9-BCAC-10FEE3853472}">
      <dsp:nvSpPr>
        <dsp:cNvPr id="0" name=""/>
        <dsp:cNvSpPr/>
      </dsp:nvSpPr>
      <dsp:spPr>
        <a:xfrm>
          <a:off x="8048773" y="1488446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B782F6-7199-42ED-A9CA-5B1A460EFC26}">
      <dsp:nvSpPr>
        <dsp:cNvPr id="0" name=""/>
        <dsp:cNvSpPr/>
      </dsp:nvSpPr>
      <dsp:spPr>
        <a:xfrm>
          <a:off x="7852023" y="1453646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648C09-0895-4F03-A787-629D5BE50C20}">
      <dsp:nvSpPr>
        <dsp:cNvPr id="0" name=""/>
        <dsp:cNvSpPr/>
      </dsp:nvSpPr>
      <dsp:spPr>
        <a:xfrm>
          <a:off x="8444731" y="1344813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FCDE1A-3062-49FC-B179-6337A8A062F6}">
      <dsp:nvSpPr>
        <dsp:cNvPr id="0" name=""/>
        <dsp:cNvSpPr/>
      </dsp:nvSpPr>
      <dsp:spPr>
        <a:xfrm>
          <a:off x="8444731" y="163302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EAACEE-5481-4E90-907F-43248140D4FC}">
      <dsp:nvSpPr>
        <dsp:cNvPr id="0" name=""/>
        <dsp:cNvSpPr/>
      </dsp:nvSpPr>
      <dsp:spPr>
        <a:xfrm>
          <a:off x="8506953" y="1407291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BB41FE-4DAD-45DB-AA81-303008E25F30}">
      <dsp:nvSpPr>
        <dsp:cNvPr id="0" name=""/>
        <dsp:cNvSpPr/>
      </dsp:nvSpPr>
      <dsp:spPr>
        <a:xfrm>
          <a:off x="8510888" y="1570944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F31993-762E-415B-B3C8-C34102C75AC2}">
      <dsp:nvSpPr>
        <dsp:cNvPr id="0" name=""/>
        <dsp:cNvSpPr/>
      </dsp:nvSpPr>
      <dsp:spPr>
        <a:xfrm>
          <a:off x="7095768" y="1170008"/>
          <a:ext cx="703870" cy="7039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فیزیکی</a:t>
          </a:r>
          <a:endParaRPr lang="en-US" sz="1100" kern="1200" dirty="0">
            <a:solidFill>
              <a:schemeClr val="bg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198847" y="1273095"/>
        <a:ext cx="497712" cy="497749"/>
      </dsp:txXfrm>
    </dsp:sp>
    <dsp:sp modelId="{3F306BC8-FBE2-4663-9E45-CADE23061C2D}">
      <dsp:nvSpPr>
        <dsp:cNvPr id="0" name=""/>
        <dsp:cNvSpPr/>
      </dsp:nvSpPr>
      <dsp:spPr>
        <a:xfrm>
          <a:off x="7128478" y="1056875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E2EFFB-1E67-4CB9-96E2-B037E496D175}">
      <dsp:nvSpPr>
        <dsp:cNvPr id="0" name=""/>
        <dsp:cNvSpPr/>
      </dsp:nvSpPr>
      <dsp:spPr>
        <a:xfrm>
          <a:off x="7050024" y="991843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87FBA2-894D-4F47-8C57-6F01DE91D604}">
      <dsp:nvSpPr>
        <dsp:cNvPr id="0" name=""/>
        <dsp:cNvSpPr/>
      </dsp:nvSpPr>
      <dsp:spPr>
        <a:xfrm>
          <a:off x="6906397" y="946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1BD90-DBD2-423B-929D-4D8FBDE3AFF8}">
      <dsp:nvSpPr>
        <dsp:cNvPr id="0" name=""/>
        <dsp:cNvSpPr/>
      </dsp:nvSpPr>
      <dsp:spPr>
        <a:xfrm>
          <a:off x="6763016" y="946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DF6959-15A3-4E30-89B4-3B548CC7AFCD}">
      <dsp:nvSpPr>
        <dsp:cNvPr id="0" name=""/>
        <dsp:cNvSpPr/>
      </dsp:nvSpPr>
      <dsp:spPr>
        <a:xfrm>
          <a:off x="6619635" y="946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2C86A-3465-4AB1-93C7-9AF985023BA0}">
      <dsp:nvSpPr>
        <dsp:cNvPr id="0" name=""/>
        <dsp:cNvSpPr/>
      </dsp:nvSpPr>
      <dsp:spPr>
        <a:xfrm>
          <a:off x="6476254" y="946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48FAF4-A964-4AB2-A2A3-8D267594CA3C}">
      <dsp:nvSpPr>
        <dsp:cNvPr id="0" name=""/>
        <dsp:cNvSpPr/>
      </dsp:nvSpPr>
      <dsp:spPr>
        <a:xfrm>
          <a:off x="6332627" y="946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DB83E9-282D-48CB-A12B-382524FF6D1B}">
      <dsp:nvSpPr>
        <dsp:cNvPr id="0" name=""/>
        <dsp:cNvSpPr/>
      </dsp:nvSpPr>
      <dsp:spPr>
        <a:xfrm>
          <a:off x="6189246" y="946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8DDEC-BF41-476B-BD16-5251D122B4B8}">
      <dsp:nvSpPr>
        <dsp:cNvPr id="0" name=""/>
        <dsp:cNvSpPr/>
      </dsp:nvSpPr>
      <dsp:spPr>
        <a:xfrm>
          <a:off x="5538297" y="884337"/>
          <a:ext cx="1995482" cy="464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هواشناسی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538297" y="884337"/>
        <a:ext cx="1995482" cy="46456"/>
      </dsp:txXfrm>
    </dsp:sp>
    <dsp:sp modelId="{3FABBD4C-BDCB-477E-8FD5-A9BD96D511AC}">
      <dsp:nvSpPr>
        <dsp:cNvPr id="0" name=""/>
        <dsp:cNvSpPr/>
      </dsp:nvSpPr>
      <dsp:spPr>
        <a:xfrm>
          <a:off x="6945009" y="1274676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E6D0BE-338C-4B1B-9C80-B5BD5E1C9896}">
      <dsp:nvSpPr>
        <dsp:cNvPr id="0" name=""/>
        <dsp:cNvSpPr/>
      </dsp:nvSpPr>
      <dsp:spPr>
        <a:xfrm>
          <a:off x="6829665" y="1303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EAB93CC-819E-4B8B-B657-1F9BA57B8092}">
      <dsp:nvSpPr>
        <dsp:cNvPr id="0" name=""/>
        <dsp:cNvSpPr/>
      </dsp:nvSpPr>
      <dsp:spPr>
        <a:xfrm>
          <a:off x="6697351" y="1303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A4F49A-31D9-40DC-8DF2-9586F2E86793}">
      <dsp:nvSpPr>
        <dsp:cNvPr id="0" name=""/>
        <dsp:cNvSpPr/>
      </dsp:nvSpPr>
      <dsp:spPr>
        <a:xfrm>
          <a:off x="6565283" y="1303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A00D63-578E-4C87-A390-5B838A4CEC15}">
      <dsp:nvSpPr>
        <dsp:cNvPr id="0" name=""/>
        <dsp:cNvSpPr/>
      </dsp:nvSpPr>
      <dsp:spPr>
        <a:xfrm>
          <a:off x="6433215" y="1303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718D39-CC0D-4CDD-AD3E-F9C5FCC116D9}">
      <dsp:nvSpPr>
        <dsp:cNvPr id="0" name=""/>
        <dsp:cNvSpPr/>
      </dsp:nvSpPr>
      <dsp:spPr>
        <a:xfrm>
          <a:off x="6300901" y="1303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8966CD-DC6D-46E5-A3D1-7846F7AD79D2}">
      <dsp:nvSpPr>
        <dsp:cNvPr id="0" name=""/>
        <dsp:cNvSpPr/>
      </dsp:nvSpPr>
      <dsp:spPr>
        <a:xfrm>
          <a:off x="6168833" y="1303160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2F0E92-81B5-4796-AD68-8D733974FD1D}">
      <dsp:nvSpPr>
        <dsp:cNvPr id="0" name=""/>
        <dsp:cNvSpPr/>
      </dsp:nvSpPr>
      <dsp:spPr>
        <a:xfrm>
          <a:off x="5761977" y="1049460"/>
          <a:ext cx="1171517" cy="292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ترافیک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761977" y="1049460"/>
        <a:ext cx="1171517" cy="292184"/>
      </dsp:txXfrm>
    </dsp:sp>
    <dsp:sp modelId="{04513C18-EA4D-423A-91AE-0DDD9AB4B5D3}">
      <dsp:nvSpPr>
        <dsp:cNvPr id="0" name=""/>
        <dsp:cNvSpPr/>
      </dsp:nvSpPr>
      <dsp:spPr>
        <a:xfrm>
          <a:off x="6945009" y="1608834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6AE6B-59D4-4C3A-81D3-28C3213DB31F}">
      <dsp:nvSpPr>
        <dsp:cNvPr id="0" name=""/>
        <dsp:cNvSpPr/>
      </dsp:nvSpPr>
      <dsp:spPr>
        <a:xfrm>
          <a:off x="6829665" y="169160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2B7CD9-C36A-4780-950B-D15CE0A0FBC0}">
      <dsp:nvSpPr>
        <dsp:cNvPr id="0" name=""/>
        <dsp:cNvSpPr/>
      </dsp:nvSpPr>
      <dsp:spPr>
        <a:xfrm>
          <a:off x="6697351" y="169160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37AE8-92C7-47AC-8D8A-2B319CEA9C31}">
      <dsp:nvSpPr>
        <dsp:cNvPr id="0" name=""/>
        <dsp:cNvSpPr/>
      </dsp:nvSpPr>
      <dsp:spPr>
        <a:xfrm>
          <a:off x="6565283" y="169160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73064E-6A72-40D0-B0BD-1F0AE5E0FBBF}">
      <dsp:nvSpPr>
        <dsp:cNvPr id="0" name=""/>
        <dsp:cNvSpPr/>
      </dsp:nvSpPr>
      <dsp:spPr>
        <a:xfrm>
          <a:off x="6433215" y="169160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E64DA88-14D0-4307-83F3-5DF4F73AFCDA}">
      <dsp:nvSpPr>
        <dsp:cNvPr id="0" name=""/>
        <dsp:cNvSpPr/>
      </dsp:nvSpPr>
      <dsp:spPr>
        <a:xfrm>
          <a:off x="6300901" y="169160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8BEAE3-43A9-4675-839E-26D9199172F1}">
      <dsp:nvSpPr>
        <dsp:cNvPr id="0" name=""/>
        <dsp:cNvSpPr/>
      </dsp:nvSpPr>
      <dsp:spPr>
        <a:xfrm>
          <a:off x="6168833" y="1691602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8C0C33-B211-475D-8A79-F4D081A96EC6}">
      <dsp:nvSpPr>
        <dsp:cNvPr id="0" name=""/>
        <dsp:cNvSpPr/>
      </dsp:nvSpPr>
      <dsp:spPr>
        <a:xfrm>
          <a:off x="5340857" y="1781925"/>
          <a:ext cx="1516054" cy="2064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شبکه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340857" y="1781925"/>
        <a:ext cx="1516054" cy="206460"/>
      </dsp:txXfrm>
    </dsp:sp>
    <dsp:sp modelId="{D04AA341-D4BF-4685-8ABF-5B08037080A6}">
      <dsp:nvSpPr>
        <dsp:cNvPr id="0" name=""/>
        <dsp:cNvSpPr/>
      </dsp:nvSpPr>
      <dsp:spPr>
        <a:xfrm>
          <a:off x="7128478" y="1849074"/>
          <a:ext cx="139200" cy="13906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5E97DF-D5F1-4FC9-9B28-FAF3F97FAB09}">
      <dsp:nvSpPr>
        <dsp:cNvPr id="0" name=""/>
        <dsp:cNvSpPr/>
      </dsp:nvSpPr>
      <dsp:spPr>
        <a:xfrm>
          <a:off x="7048795" y="1982496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EBDAF2-43F7-4C7F-BA97-0880D2BD872A}">
      <dsp:nvSpPr>
        <dsp:cNvPr id="0" name=""/>
        <dsp:cNvSpPr/>
      </dsp:nvSpPr>
      <dsp:spPr>
        <a:xfrm>
          <a:off x="6905659" y="2048199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5183FB-14D4-4FBD-95F2-BA1BA7430AB7}">
      <dsp:nvSpPr>
        <dsp:cNvPr id="0" name=""/>
        <dsp:cNvSpPr/>
      </dsp:nvSpPr>
      <dsp:spPr>
        <a:xfrm>
          <a:off x="6762278" y="2048199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C9C093-4640-45FC-9BD1-DDF698ED37A5}">
      <dsp:nvSpPr>
        <dsp:cNvPr id="0" name=""/>
        <dsp:cNvSpPr/>
      </dsp:nvSpPr>
      <dsp:spPr>
        <a:xfrm>
          <a:off x="6619143" y="2048199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3EE7C3-FBC0-41D2-BC17-37AC4F081CB0}">
      <dsp:nvSpPr>
        <dsp:cNvPr id="0" name=""/>
        <dsp:cNvSpPr/>
      </dsp:nvSpPr>
      <dsp:spPr>
        <a:xfrm>
          <a:off x="6476008" y="2048199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78571F-13A2-458D-8CCA-154AB83C2338}">
      <dsp:nvSpPr>
        <dsp:cNvPr id="0" name=""/>
        <dsp:cNvSpPr/>
      </dsp:nvSpPr>
      <dsp:spPr>
        <a:xfrm>
          <a:off x="6332627" y="2048199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DEBB88-0DCB-4C67-87FB-0B13B46DDC19}">
      <dsp:nvSpPr>
        <dsp:cNvPr id="0" name=""/>
        <dsp:cNvSpPr/>
      </dsp:nvSpPr>
      <dsp:spPr>
        <a:xfrm>
          <a:off x="6189492" y="2048199"/>
          <a:ext cx="69600" cy="6959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8801F8-E500-47D5-9B55-567E03A0952D}">
      <dsp:nvSpPr>
        <dsp:cNvPr id="0" name=""/>
        <dsp:cNvSpPr/>
      </dsp:nvSpPr>
      <dsp:spPr>
        <a:xfrm>
          <a:off x="5205759" y="2169089"/>
          <a:ext cx="2076418" cy="1872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حسگرهای اینترنت اشیا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205759" y="2169089"/>
        <a:ext cx="2076418" cy="187217"/>
      </dsp:txXfrm>
    </dsp:sp>
    <dsp:sp modelId="{04766506-801F-40E5-AC1A-3518E34B704B}">
      <dsp:nvSpPr>
        <dsp:cNvPr id="0" name=""/>
        <dsp:cNvSpPr/>
      </dsp:nvSpPr>
      <dsp:spPr>
        <a:xfrm>
          <a:off x="11623989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29FC5-52CE-4FC2-987F-55DA7505EFD6}">
      <dsp:nvSpPr>
        <dsp:cNvPr id="0" name=""/>
        <dsp:cNvSpPr/>
      </dsp:nvSpPr>
      <dsp:spPr>
        <a:xfrm>
          <a:off x="11494626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C6911F-4B9A-425D-92A9-74F840F6F9F5}">
      <dsp:nvSpPr>
        <dsp:cNvPr id="0" name=""/>
        <dsp:cNvSpPr/>
      </dsp:nvSpPr>
      <dsp:spPr>
        <a:xfrm>
          <a:off x="11365263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DDEEAA-0741-4464-8775-6F94DA8E691F}">
      <dsp:nvSpPr>
        <dsp:cNvPr id="0" name=""/>
        <dsp:cNvSpPr/>
      </dsp:nvSpPr>
      <dsp:spPr>
        <a:xfrm>
          <a:off x="11236147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614DD3-E3AA-4A1D-89BF-86D6386E19CC}">
      <dsp:nvSpPr>
        <dsp:cNvPr id="0" name=""/>
        <dsp:cNvSpPr/>
      </dsp:nvSpPr>
      <dsp:spPr>
        <a:xfrm>
          <a:off x="11106784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F6895B-5DAA-44DA-8E64-AB97E2334CC1}">
      <dsp:nvSpPr>
        <dsp:cNvPr id="0" name=""/>
        <dsp:cNvSpPr/>
      </dsp:nvSpPr>
      <dsp:spPr>
        <a:xfrm>
          <a:off x="10906838" y="1487663"/>
          <a:ext cx="141167" cy="1412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661557-5D33-469D-AC5E-B6B8FABF8C2A}">
      <dsp:nvSpPr>
        <dsp:cNvPr id="0" name=""/>
        <dsp:cNvSpPr/>
      </dsp:nvSpPr>
      <dsp:spPr>
        <a:xfrm>
          <a:off x="11508890" y="1377145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DED967B-EE64-4DF6-8493-1724A204AB6E}">
      <dsp:nvSpPr>
        <dsp:cNvPr id="0" name=""/>
        <dsp:cNvSpPr/>
      </dsp:nvSpPr>
      <dsp:spPr>
        <a:xfrm>
          <a:off x="11508890" y="1669808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49747-2896-4ADF-95E3-93AD6FC16DCE}">
      <dsp:nvSpPr>
        <dsp:cNvPr id="0" name=""/>
        <dsp:cNvSpPr/>
      </dsp:nvSpPr>
      <dsp:spPr>
        <a:xfrm>
          <a:off x="11571850" y="1440531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EA03CC-8130-47A6-B2C5-7300824A47E2}">
      <dsp:nvSpPr>
        <dsp:cNvPr id="0" name=""/>
        <dsp:cNvSpPr/>
      </dsp:nvSpPr>
      <dsp:spPr>
        <a:xfrm>
          <a:off x="11576031" y="1606771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C4BE8B-731E-40A3-AFE6-D749A0E73AD1}">
      <dsp:nvSpPr>
        <dsp:cNvPr id="0" name=""/>
        <dsp:cNvSpPr/>
      </dsp:nvSpPr>
      <dsp:spPr>
        <a:xfrm>
          <a:off x="10133613" y="1200921"/>
          <a:ext cx="714691" cy="71476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100" kern="1200" dirty="0" smtClean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داده‌های باز</a:t>
          </a:r>
          <a:endParaRPr lang="en-US" sz="1100" kern="1200" dirty="0">
            <a:solidFill>
              <a:schemeClr val="bg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0238277" y="1305596"/>
        <a:ext cx="505363" cy="505415"/>
      </dsp:txXfrm>
    </dsp:sp>
    <dsp:sp modelId="{8428C857-0FBC-4628-9DC3-B15BE3D37290}">
      <dsp:nvSpPr>
        <dsp:cNvPr id="0" name=""/>
        <dsp:cNvSpPr/>
      </dsp:nvSpPr>
      <dsp:spPr>
        <a:xfrm>
          <a:off x="10080245" y="1139858"/>
          <a:ext cx="141167" cy="1412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053B10-792F-4C2C-A35E-0F3185F06F8C}">
      <dsp:nvSpPr>
        <dsp:cNvPr id="0" name=""/>
        <dsp:cNvSpPr/>
      </dsp:nvSpPr>
      <dsp:spPr>
        <a:xfrm>
          <a:off x="9989740" y="1065328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5F793C-ED21-46BB-BEAF-E6821E618A7B}">
      <dsp:nvSpPr>
        <dsp:cNvPr id="0" name=""/>
        <dsp:cNvSpPr/>
      </dsp:nvSpPr>
      <dsp:spPr>
        <a:xfrm>
          <a:off x="9838981" y="1065328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6644BC-53C2-4E3F-8B46-201390EDF56D}">
      <dsp:nvSpPr>
        <dsp:cNvPr id="0" name=""/>
        <dsp:cNvSpPr/>
      </dsp:nvSpPr>
      <dsp:spPr>
        <a:xfrm>
          <a:off x="9688222" y="1065328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41D64D-741C-4A59-94DB-C6FB7CE584F7}">
      <dsp:nvSpPr>
        <dsp:cNvPr id="0" name=""/>
        <dsp:cNvSpPr/>
      </dsp:nvSpPr>
      <dsp:spPr>
        <a:xfrm>
          <a:off x="9537463" y="1065328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D4A695-DB31-43A6-B54F-3356D6FEF43B}">
      <dsp:nvSpPr>
        <dsp:cNvPr id="0" name=""/>
        <dsp:cNvSpPr/>
      </dsp:nvSpPr>
      <dsp:spPr>
        <a:xfrm>
          <a:off x="9386458" y="1065328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2D3F55-8963-4292-B1F6-1854D8CEC513}">
      <dsp:nvSpPr>
        <dsp:cNvPr id="0" name=""/>
        <dsp:cNvSpPr/>
      </dsp:nvSpPr>
      <dsp:spPr>
        <a:xfrm>
          <a:off x="9235698" y="1065328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B9B4C7-5056-4F84-8237-11D4FC8C2CFE}">
      <dsp:nvSpPr>
        <dsp:cNvPr id="0" name=""/>
        <dsp:cNvSpPr/>
      </dsp:nvSpPr>
      <dsp:spPr>
        <a:xfrm rot="10800000" flipV="1">
          <a:off x="9241825" y="911597"/>
          <a:ext cx="788677" cy="1247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حکمرانی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 rot="-10800000">
        <a:off x="9241825" y="911597"/>
        <a:ext cx="788677" cy="124736"/>
      </dsp:txXfrm>
    </dsp:sp>
    <dsp:sp modelId="{30E202DF-FE7C-444F-AAC4-0BAB37EDB0A2}">
      <dsp:nvSpPr>
        <dsp:cNvPr id="0" name=""/>
        <dsp:cNvSpPr/>
      </dsp:nvSpPr>
      <dsp:spPr>
        <a:xfrm>
          <a:off x="9933666" y="1487663"/>
          <a:ext cx="141167" cy="1412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AD85A6-7350-48FC-BE12-071B3AE677F4}">
      <dsp:nvSpPr>
        <dsp:cNvPr id="0" name=""/>
        <dsp:cNvSpPr/>
      </dsp:nvSpPr>
      <dsp:spPr>
        <a:xfrm>
          <a:off x="9793974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1F1412-91BA-40AA-8239-0C4D2318B19D}">
      <dsp:nvSpPr>
        <dsp:cNvPr id="0" name=""/>
        <dsp:cNvSpPr/>
      </dsp:nvSpPr>
      <dsp:spPr>
        <a:xfrm>
          <a:off x="9654528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2C1E7A9-8F89-46F3-A29E-4C99DC489B98}">
      <dsp:nvSpPr>
        <dsp:cNvPr id="0" name=""/>
        <dsp:cNvSpPr/>
      </dsp:nvSpPr>
      <dsp:spPr>
        <a:xfrm>
          <a:off x="9514836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19E3A-6FCA-4828-87A2-EB856C9C1E01}">
      <dsp:nvSpPr>
        <dsp:cNvPr id="0" name=""/>
        <dsp:cNvSpPr/>
      </dsp:nvSpPr>
      <dsp:spPr>
        <a:xfrm>
          <a:off x="9375390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036AF2-7165-400D-8198-4E1EA30BB7D6}">
      <dsp:nvSpPr>
        <dsp:cNvPr id="0" name=""/>
        <dsp:cNvSpPr/>
      </dsp:nvSpPr>
      <dsp:spPr>
        <a:xfrm>
          <a:off x="9235698" y="1522954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D2E1E6-AADF-415B-98F8-22D96C95429E}">
      <dsp:nvSpPr>
        <dsp:cNvPr id="0" name=""/>
        <dsp:cNvSpPr/>
      </dsp:nvSpPr>
      <dsp:spPr>
        <a:xfrm>
          <a:off x="9267879" y="1240256"/>
          <a:ext cx="1315868" cy="2847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کسب‌وکارها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267879" y="1240256"/>
        <a:ext cx="1315868" cy="284711"/>
      </dsp:txXfrm>
    </dsp:sp>
    <dsp:sp modelId="{D50584FE-05BE-45E9-8153-324C6258D537}">
      <dsp:nvSpPr>
        <dsp:cNvPr id="0" name=""/>
        <dsp:cNvSpPr/>
      </dsp:nvSpPr>
      <dsp:spPr>
        <a:xfrm>
          <a:off x="10080245" y="1829664"/>
          <a:ext cx="141167" cy="14128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38ABC27-9391-4091-B19B-9E20CD922668}">
      <dsp:nvSpPr>
        <dsp:cNvPr id="0" name=""/>
        <dsp:cNvSpPr/>
      </dsp:nvSpPr>
      <dsp:spPr>
        <a:xfrm>
          <a:off x="9989740" y="1973500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D51100-8B11-456B-8672-ED04F4C80FCB}">
      <dsp:nvSpPr>
        <dsp:cNvPr id="0" name=""/>
        <dsp:cNvSpPr/>
      </dsp:nvSpPr>
      <dsp:spPr>
        <a:xfrm>
          <a:off x="9838981" y="1973500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D06634-7C06-4A56-A58F-8423FFE86808}">
      <dsp:nvSpPr>
        <dsp:cNvPr id="0" name=""/>
        <dsp:cNvSpPr/>
      </dsp:nvSpPr>
      <dsp:spPr>
        <a:xfrm>
          <a:off x="9688222" y="1973500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2C513BA-5364-455C-BCCA-A61BED0A2CB5}">
      <dsp:nvSpPr>
        <dsp:cNvPr id="0" name=""/>
        <dsp:cNvSpPr/>
      </dsp:nvSpPr>
      <dsp:spPr>
        <a:xfrm>
          <a:off x="9537463" y="1973500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30AA28-A88F-42E8-9251-31CAF1F42C65}">
      <dsp:nvSpPr>
        <dsp:cNvPr id="0" name=""/>
        <dsp:cNvSpPr/>
      </dsp:nvSpPr>
      <dsp:spPr>
        <a:xfrm>
          <a:off x="9386458" y="1973500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E409E8-F0B1-4B53-9032-B15763F26CAB}">
      <dsp:nvSpPr>
        <dsp:cNvPr id="0" name=""/>
        <dsp:cNvSpPr/>
      </dsp:nvSpPr>
      <dsp:spPr>
        <a:xfrm>
          <a:off x="9235698" y="1973500"/>
          <a:ext cx="70583" cy="7058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AE01EA-59D7-4EDB-B9BA-47123AE87FAC}">
      <dsp:nvSpPr>
        <dsp:cNvPr id="0" name=""/>
        <dsp:cNvSpPr/>
      </dsp:nvSpPr>
      <dsp:spPr>
        <a:xfrm>
          <a:off x="9235207" y="1791238"/>
          <a:ext cx="827330" cy="1815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جهانی</a:t>
          </a:r>
          <a:endParaRPr lang="en-US" sz="1400" kern="1200" dirty="0">
            <a:solidFill>
              <a:schemeClr val="bg1">
                <a:lumMod val="6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235207" y="1791238"/>
        <a:ext cx="827330" cy="181564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سنجه‌های ارزیابی‌کننده و هشداردهنده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لختی متناسب، نرخ رشد و نسبت سهم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فاصله تا اهداف و کارایی عملیات و تصمیمات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275925" y="164483"/>
          <a:ext cx="1929066" cy="137274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1590722" y="2754624"/>
          <a:ext cx="1929066" cy="137274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7179788" y="2739130"/>
          <a:ext cx="1929066" cy="137274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201755" y="0"/>
          <a:ext cx="1854895" cy="129849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36509" y="1605160"/>
          <a:ext cx="2358360" cy="1855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800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6509" y="1605160"/>
        <a:ext cx="2358360" cy="185540"/>
      </dsp:txXfrm>
    </dsp:sp>
    <dsp:sp modelId="{86AB5CB4-4851-48D7-B587-CEA695D23171}">
      <dsp:nvSpPr>
        <dsp:cNvPr id="0" name=""/>
        <dsp:cNvSpPr/>
      </dsp:nvSpPr>
      <dsp:spPr>
        <a:xfrm>
          <a:off x="2283526" y="164483"/>
          <a:ext cx="881948" cy="137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3029069" y="203593"/>
          <a:ext cx="1929066" cy="137274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1516564" y="2590135"/>
          <a:ext cx="1854895" cy="1298497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1615349" y="4193897"/>
          <a:ext cx="1779478" cy="162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800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615349" y="4193897"/>
        <a:ext cx="1779478" cy="162946"/>
      </dsp:txXfrm>
    </dsp:sp>
    <dsp:sp modelId="{41431716-7A8B-4B57-9E78-68BF63AF328F}">
      <dsp:nvSpPr>
        <dsp:cNvPr id="0" name=""/>
        <dsp:cNvSpPr/>
      </dsp:nvSpPr>
      <dsp:spPr>
        <a:xfrm>
          <a:off x="2213600" y="1855435"/>
          <a:ext cx="881948" cy="137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4350910" y="2767995"/>
          <a:ext cx="1929066" cy="137274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7105643" y="2574654"/>
          <a:ext cx="1854895" cy="129849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7331407" y="4165704"/>
          <a:ext cx="1779478" cy="162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800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331407" y="4165704"/>
        <a:ext cx="1779478" cy="162946"/>
      </dsp:txXfrm>
    </dsp:sp>
    <dsp:sp modelId="{613F2A54-C9F2-4D75-8040-9BEB2D61E8DF}">
      <dsp:nvSpPr>
        <dsp:cNvPr id="0" name=""/>
        <dsp:cNvSpPr/>
      </dsp:nvSpPr>
      <dsp:spPr>
        <a:xfrm>
          <a:off x="2213600" y="3546387"/>
          <a:ext cx="881948" cy="137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8116633" y="117763"/>
          <a:ext cx="1929066" cy="137274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2954890" y="39110"/>
          <a:ext cx="1854895" cy="1298497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3074538" y="1641857"/>
          <a:ext cx="1779478" cy="162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800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074538" y="1641857"/>
        <a:ext cx="1779478" cy="162946"/>
      </dsp:txXfrm>
    </dsp:sp>
    <dsp:sp modelId="{4EF4B6A1-ACC6-4178-AC0C-F2E32CB24EFC}">
      <dsp:nvSpPr>
        <dsp:cNvPr id="0" name=""/>
        <dsp:cNvSpPr/>
      </dsp:nvSpPr>
      <dsp:spPr>
        <a:xfrm>
          <a:off x="5616335" y="164483"/>
          <a:ext cx="881948" cy="137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5624859" y="164483"/>
          <a:ext cx="1929066" cy="1372745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4276692" y="2603509"/>
          <a:ext cx="1854895" cy="129849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4096054" y="4193966"/>
          <a:ext cx="2329301" cy="13673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800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4096054" y="4193966"/>
        <a:ext cx="2329301" cy="136734"/>
      </dsp:txXfrm>
    </dsp:sp>
    <dsp:sp modelId="{86D43F43-F394-4079-8F09-1D8E073AA71D}">
      <dsp:nvSpPr>
        <dsp:cNvPr id="0" name=""/>
        <dsp:cNvSpPr/>
      </dsp:nvSpPr>
      <dsp:spPr>
        <a:xfrm>
          <a:off x="5678997" y="1855435"/>
          <a:ext cx="881948" cy="137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8104675" y="6"/>
          <a:ext cx="1854895" cy="1298497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8205148" y="1590185"/>
          <a:ext cx="1779478" cy="162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800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205148" y="1590185"/>
        <a:ext cx="1779478" cy="162946"/>
      </dsp:txXfrm>
    </dsp:sp>
    <dsp:sp modelId="{14DE8619-CE68-439A-AF09-6578187CFE01}">
      <dsp:nvSpPr>
        <dsp:cNvPr id="0" name=""/>
        <dsp:cNvSpPr/>
      </dsp:nvSpPr>
      <dsp:spPr>
        <a:xfrm>
          <a:off x="5616335" y="3546387"/>
          <a:ext cx="881948" cy="137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5550675" y="0"/>
          <a:ext cx="1854895" cy="129849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5761575" y="1593262"/>
          <a:ext cx="1779478" cy="1629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68580" rIns="1828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800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761575" y="1593262"/>
        <a:ext cx="1779478" cy="162946"/>
      </dsp:txXfrm>
    </dsp:sp>
    <dsp:sp modelId="{47D7830D-24E3-4D3C-9115-346DCE3429A6}">
      <dsp:nvSpPr>
        <dsp:cNvPr id="0" name=""/>
        <dsp:cNvSpPr/>
      </dsp:nvSpPr>
      <dsp:spPr>
        <a:xfrm>
          <a:off x="8949144" y="164483"/>
          <a:ext cx="881948" cy="13727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افکار و اعتقادات مردم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هوش مصنوعی، متن‌کاوی و ...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ارزیابی افکار عمومی و واکنش آنها به رخدادها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تاثیرات شبکه‌ای رخدادها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دینامیک شبکه‌های ارتباطی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ارزیابی روند زایش و افول رویدادها در جامعه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تاثیرات شبکه‌ای رخدادها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دینامیک شبکه‌های ارتباطی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ارزیابی روند زایش و افول رویدادها در جامعه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 از طریق داده‌ها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یادگیری ماشین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سریع و جلوگیری از سؤاستفاده‌ها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8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bg1">
            <a:lumMod val="75000"/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b="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 از طریق داده‌ها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یادگیری ماشین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سریع و جلوگیری از سؤاستفاده‌ها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chemeClr val="accent2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b="1" kern="1200" dirty="0">
            <a:solidFill>
              <a:srgbClr val="FFFF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خلاصه‌سازی خصوصیات اصلی داده‌ها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آماری و بصری‌سازی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تماشای خود داده‌ها فارغ از مدل‌های تحلیلی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chemeClr val="accent2">
            <a:alpha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FF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b="1" kern="1200" dirty="0">
            <a:solidFill>
              <a:srgbClr val="FFFF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خلاصه‌سازی خصوصیات اصلی داده‌ها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آماری و بصری‌سازی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تماشای خود داده‌ها فارغ از مدل‌های تحلیلی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DE6E2D-95A7-4311-938B-E6C917733EF9}">
      <dsp:nvSpPr>
        <dsp:cNvPr id="0" name=""/>
        <dsp:cNvSpPr/>
      </dsp:nvSpPr>
      <dsp:spPr>
        <a:xfrm>
          <a:off x="1798024" y="122656"/>
          <a:ext cx="1435082" cy="1021220"/>
        </a:xfrm>
        <a:prstGeom prst="frame">
          <a:avLst>
            <a:gd name="adj1" fmla="val 5450"/>
          </a:avLst>
        </a:prstGeom>
        <a:solidFill>
          <a:srgbClr val="42AEA8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492736-AA20-49A7-A3F7-6B20D86BABE4}">
      <dsp:nvSpPr>
        <dsp:cNvPr id="0" name=""/>
        <dsp:cNvSpPr/>
      </dsp:nvSpPr>
      <dsp:spPr>
        <a:xfrm>
          <a:off x="8169388" y="212853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251BCD-EDBB-46DF-AD43-E5F9C1E784E0}">
      <dsp:nvSpPr>
        <dsp:cNvPr id="0" name=""/>
        <dsp:cNvSpPr/>
      </dsp:nvSpPr>
      <dsp:spPr>
        <a:xfrm>
          <a:off x="3417925" y="122656"/>
          <a:ext cx="1435082" cy="1021220"/>
        </a:xfrm>
        <a:prstGeom prst="frame">
          <a:avLst>
            <a:gd name="adj1" fmla="val 5450"/>
          </a:avLst>
        </a:prstGeom>
        <a:solidFill>
          <a:srgbClr val="FFC000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E48178-6364-4D26-B9BC-2B93B59CDDFE}">
      <dsp:nvSpPr>
        <dsp:cNvPr id="0" name=""/>
        <dsp:cNvSpPr/>
      </dsp:nvSpPr>
      <dsp:spPr>
        <a:xfrm>
          <a:off x="1742846" y="293"/>
          <a:ext cx="1379904" cy="96598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1085F-A2BF-4A3F-B8A6-0C590E759997}">
      <dsp:nvSpPr>
        <dsp:cNvPr id="0" name=""/>
        <dsp:cNvSpPr/>
      </dsp:nvSpPr>
      <dsp:spPr>
        <a:xfrm>
          <a:off x="1471160" y="1234404"/>
          <a:ext cx="2060719" cy="1081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پرسه‌زنی در داده‌ها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471160" y="1234404"/>
        <a:ext cx="2060719" cy="108168"/>
      </dsp:txXfrm>
    </dsp:sp>
    <dsp:sp modelId="{86AB5CB4-4851-48D7-B587-CEA695D23171}">
      <dsp:nvSpPr>
        <dsp:cNvPr id="0" name=""/>
        <dsp:cNvSpPr/>
      </dsp:nvSpPr>
      <dsp:spPr>
        <a:xfrm>
          <a:off x="3291529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CF4F10-BFC2-400E-BEFB-B4054A7954B5}">
      <dsp:nvSpPr>
        <dsp:cNvPr id="0" name=""/>
        <dsp:cNvSpPr/>
      </dsp:nvSpPr>
      <dsp:spPr>
        <a:xfrm>
          <a:off x="9794440" y="22587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B5EC43-7E55-452B-AA8D-C9140FD3779F}">
      <dsp:nvSpPr>
        <dsp:cNvPr id="0" name=""/>
        <dsp:cNvSpPr/>
      </dsp:nvSpPr>
      <dsp:spPr>
        <a:xfrm>
          <a:off x="8114213" y="90494"/>
          <a:ext cx="1379904" cy="965985"/>
        </a:xfrm>
        <a:prstGeom prst="rect">
          <a:avLst/>
        </a:prstGeom>
        <a:blipFill>
          <a:blip xmlns:r="http://schemas.openxmlformats.org/officeDocument/2006/relationships"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44C2EE-A3D9-4F8F-B50D-C513EF15DEBA}">
      <dsp:nvSpPr>
        <dsp:cNvPr id="0" name=""/>
        <dsp:cNvSpPr/>
      </dsp:nvSpPr>
      <dsp:spPr>
        <a:xfrm>
          <a:off x="7884635" y="1326800"/>
          <a:ext cx="1947467" cy="457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احساسات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7884635" y="1326800"/>
        <a:ext cx="1947467" cy="45720"/>
      </dsp:txXfrm>
    </dsp:sp>
    <dsp:sp modelId="{86D43F43-F394-4079-8F09-1D8E073AA71D}">
      <dsp:nvSpPr>
        <dsp:cNvPr id="0" name=""/>
        <dsp:cNvSpPr/>
      </dsp:nvSpPr>
      <dsp:spPr>
        <a:xfrm>
          <a:off x="326321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4CC9CAB-9F2A-4727-8037-9671D9EC5E50}">
      <dsp:nvSpPr>
        <dsp:cNvPr id="0" name=""/>
        <dsp:cNvSpPr/>
      </dsp:nvSpPr>
      <dsp:spPr>
        <a:xfrm>
          <a:off x="5003485" y="157000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ADC8EE-872E-4493-B593-AEF77629DDFD}">
      <dsp:nvSpPr>
        <dsp:cNvPr id="0" name=""/>
        <dsp:cNvSpPr/>
      </dsp:nvSpPr>
      <dsp:spPr>
        <a:xfrm>
          <a:off x="3362760" y="293"/>
          <a:ext cx="1379904" cy="96598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8FAE52-1EB1-450E-AA27-0C9F99E3E485}">
      <dsp:nvSpPr>
        <dsp:cNvPr id="0" name=""/>
        <dsp:cNvSpPr/>
      </dsp:nvSpPr>
      <dsp:spPr>
        <a:xfrm>
          <a:off x="3459527" y="124239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b="1" kern="1200" dirty="0" smtClean="0">
              <a:solidFill>
                <a:srgbClr val="FFC000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روندها</a:t>
          </a:r>
          <a:endParaRPr lang="en-US" sz="1400" b="1" kern="1200" dirty="0">
            <a:solidFill>
              <a:srgbClr val="FFC000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3459527" y="1242393"/>
        <a:ext cx="1323799" cy="121219"/>
      </dsp:txXfrm>
    </dsp:sp>
    <dsp:sp modelId="{41431716-7A8B-4B57-9E78-68BF63AF328F}">
      <dsp:nvSpPr>
        <dsp:cNvPr id="0" name=""/>
        <dsp:cNvSpPr/>
      </dsp:nvSpPr>
      <dsp:spPr>
        <a:xfrm>
          <a:off x="5724276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73A89D-1BC1-4DEA-B3D1-7F0A99928884}">
      <dsp:nvSpPr>
        <dsp:cNvPr id="0" name=""/>
        <dsp:cNvSpPr/>
      </dsp:nvSpPr>
      <dsp:spPr>
        <a:xfrm>
          <a:off x="11329270" y="212751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3C62A7-6304-4424-8631-EBEA009D679E}">
      <dsp:nvSpPr>
        <dsp:cNvPr id="0" name=""/>
        <dsp:cNvSpPr/>
      </dsp:nvSpPr>
      <dsp:spPr>
        <a:xfrm>
          <a:off x="9739257" y="103515"/>
          <a:ext cx="1379904" cy="965985"/>
        </a:xfrm>
        <a:prstGeom prst="rect">
          <a:avLst/>
        </a:prstGeom>
        <a:blipFill>
          <a:blip xmlns:r="http://schemas.openxmlformats.org/officeDocument/2006/relationships"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0DD52A-E90E-404B-A809-975F30774538}">
      <dsp:nvSpPr>
        <dsp:cNvPr id="0" name=""/>
        <dsp:cNvSpPr/>
      </dsp:nvSpPr>
      <dsp:spPr>
        <a:xfrm>
          <a:off x="9807000" y="1302071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شبکه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9807000" y="1302071"/>
        <a:ext cx="1323799" cy="121219"/>
      </dsp:txXfrm>
    </dsp:sp>
    <dsp:sp modelId="{14DE8619-CE68-439A-AF09-6578187CFE01}">
      <dsp:nvSpPr>
        <dsp:cNvPr id="0" name=""/>
        <dsp:cNvSpPr/>
      </dsp:nvSpPr>
      <dsp:spPr>
        <a:xfrm>
          <a:off x="5724276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177BD0-DEE6-4982-9AFE-BF9F9882E543}">
      <dsp:nvSpPr>
        <dsp:cNvPr id="0" name=""/>
        <dsp:cNvSpPr/>
      </dsp:nvSpPr>
      <dsp:spPr>
        <a:xfrm>
          <a:off x="6600526" y="191344"/>
          <a:ext cx="1435082" cy="1021220"/>
        </a:xfrm>
        <a:prstGeom prst="frame">
          <a:avLst>
            <a:gd name="adj1" fmla="val 5450"/>
          </a:avLst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ECEB99-A9E3-46D2-9C7C-EE077A02F0CD}">
      <dsp:nvSpPr>
        <dsp:cNvPr id="0" name=""/>
        <dsp:cNvSpPr/>
      </dsp:nvSpPr>
      <dsp:spPr>
        <a:xfrm>
          <a:off x="4948314" y="34634"/>
          <a:ext cx="1379904" cy="965985"/>
        </a:xfrm>
        <a:prstGeom prst="rect">
          <a:avLst/>
        </a:prstGeom>
        <a:blipFill>
          <a:blip xmlns:r="http://schemas.openxmlformats.org/officeDocument/2006/relationships"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F7E61-3396-4FA9-B37C-198CE32D7256}">
      <dsp:nvSpPr>
        <dsp:cNvPr id="0" name=""/>
        <dsp:cNvSpPr/>
      </dsp:nvSpPr>
      <dsp:spPr>
        <a:xfrm>
          <a:off x="5001528" y="1262223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عملکرد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5001528" y="1262223"/>
        <a:ext cx="1323799" cy="121219"/>
      </dsp:txXfrm>
    </dsp:sp>
    <dsp:sp modelId="{4EF4B6A1-ACC6-4178-AC0C-F2E32CB24EFC}">
      <dsp:nvSpPr>
        <dsp:cNvPr id="0" name=""/>
        <dsp:cNvSpPr/>
      </dsp:nvSpPr>
      <dsp:spPr>
        <a:xfrm>
          <a:off x="8157022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6BCBCD-7C96-4C90-925C-8EF784CD989D}">
      <dsp:nvSpPr>
        <dsp:cNvPr id="0" name=""/>
        <dsp:cNvSpPr/>
      </dsp:nvSpPr>
      <dsp:spPr>
        <a:xfrm>
          <a:off x="11274100" y="90388"/>
          <a:ext cx="1379904" cy="965985"/>
        </a:xfrm>
        <a:prstGeom prst="rect">
          <a:avLst/>
        </a:prstGeom>
        <a:blipFill>
          <a:blip xmlns:r="http://schemas.openxmlformats.org/officeDocument/2006/relationships"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1E0FFC9-7F77-442D-8C87-B42C83B7AA73}">
      <dsp:nvSpPr>
        <dsp:cNvPr id="0" name=""/>
        <dsp:cNvSpPr/>
      </dsp:nvSpPr>
      <dsp:spPr>
        <a:xfrm>
          <a:off x="11165748" y="1317977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شناسایی تقلب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11165748" y="1317977"/>
        <a:ext cx="1323799" cy="121219"/>
      </dsp:txXfrm>
    </dsp:sp>
    <dsp:sp modelId="{47D7830D-24E3-4D3C-9115-346DCE3429A6}">
      <dsp:nvSpPr>
        <dsp:cNvPr id="0" name=""/>
        <dsp:cNvSpPr/>
      </dsp:nvSpPr>
      <dsp:spPr>
        <a:xfrm>
          <a:off x="8157022" y="1380599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71DAE1-AF12-4459-BE3D-AE763C8746C6}">
      <dsp:nvSpPr>
        <dsp:cNvPr id="0" name=""/>
        <dsp:cNvSpPr/>
      </dsp:nvSpPr>
      <dsp:spPr>
        <a:xfrm>
          <a:off x="6545390" y="68984"/>
          <a:ext cx="1379904" cy="965985"/>
        </a:xfrm>
        <a:prstGeom prst="rect">
          <a:avLst/>
        </a:prstGeom>
        <a:blipFill>
          <a:blip xmlns:r="http://schemas.openxmlformats.org/officeDocument/2006/relationships"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7000" b="-7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E7FC33-13D6-4570-B62D-4D685894E482}">
      <dsp:nvSpPr>
        <dsp:cNvPr id="0" name=""/>
        <dsp:cNvSpPr/>
      </dsp:nvSpPr>
      <dsp:spPr>
        <a:xfrm>
          <a:off x="6627604" y="1267540"/>
          <a:ext cx="1323799" cy="1212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3340" rIns="142240" bIns="53340" numCol="1" spcCol="1270" anchor="ctr" anchorCtr="0">
          <a:noAutofit/>
        </a:bodyPr>
        <a:lstStyle/>
        <a:p>
          <a:pPr lvl="0" algn="l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400" kern="1200" dirty="0" smtClean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تحلیل رفتار</a:t>
          </a:r>
          <a:endParaRPr lang="en-US" sz="1400" kern="1200" dirty="0">
            <a:solidFill>
              <a:schemeClr val="bg1">
                <a:lumMod val="85000"/>
              </a:schemeClr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6627604" y="1267540"/>
        <a:ext cx="1323799" cy="121219"/>
      </dsp:txXfrm>
    </dsp:sp>
    <dsp:sp modelId="{613F2A54-C9F2-4D75-8040-9BEB2D61E8DF}">
      <dsp:nvSpPr>
        <dsp:cNvPr id="0" name=""/>
        <dsp:cNvSpPr/>
      </dsp:nvSpPr>
      <dsp:spPr>
        <a:xfrm>
          <a:off x="10589768" y="122656"/>
          <a:ext cx="656103" cy="10212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35E707-084A-4053-B463-FD0D9DB625EA}">
      <dsp:nvSpPr>
        <dsp:cNvPr id="0" name=""/>
        <dsp:cNvSpPr/>
      </dsp:nvSpPr>
      <dsp:spPr>
        <a:xfrm>
          <a:off x="5161870" y="-632010"/>
          <a:ext cx="4907107" cy="4907107"/>
        </a:xfrm>
        <a:prstGeom prst="blockArc">
          <a:avLst>
            <a:gd name="adj1" fmla="val 8100000"/>
            <a:gd name="adj2" fmla="val 13500000"/>
            <a:gd name="adj3" fmla="val 440"/>
          </a:avLst>
        </a:prstGeom>
        <a:noFill/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6A2D01-77F8-4562-923C-0B978E1BFE8D}">
      <dsp:nvSpPr>
        <dsp:cNvPr id="0" name=""/>
        <dsp:cNvSpPr/>
      </dsp:nvSpPr>
      <dsp:spPr>
        <a:xfrm>
          <a:off x="48538" y="364308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روایت دینامیک سنجه‌ها از گذشته به آینده</a:t>
          </a:r>
          <a:endParaRPr lang="en-US" sz="2000" b="1" kern="1200" dirty="0">
            <a:solidFill>
              <a:srgbClr val="DB5330"/>
            </a:solidFill>
            <a:latin typeface="IRANSans" panose="020B0506030804020204" pitchFamily="34" charset="-78"/>
            <a:ea typeface="+mn-ea"/>
            <a:cs typeface="IRANSans" panose="020B0506030804020204" pitchFamily="34" charset="-78"/>
          </a:endParaRPr>
        </a:p>
      </dsp:txBody>
      <dsp:txXfrm>
        <a:off x="84106" y="399876"/>
        <a:ext cx="5323786" cy="657481"/>
      </dsp:txXfrm>
    </dsp:sp>
    <dsp:sp modelId="{0E31DEA2-1CF5-4B0D-89A2-A27CADB71A1E}">
      <dsp:nvSpPr>
        <dsp:cNvPr id="0" name=""/>
        <dsp:cNvSpPr/>
      </dsp:nvSpPr>
      <dsp:spPr>
        <a:xfrm>
          <a:off x="4988075" y="273231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2A6C60D-C415-4827-BC0C-534A232AB53F}">
      <dsp:nvSpPr>
        <dsp:cNvPr id="0" name=""/>
        <dsp:cNvSpPr/>
      </dsp:nvSpPr>
      <dsp:spPr>
        <a:xfrm>
          <a:off x="48538" y="1457234"/>
          <a:ext cx="5130069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تکنیک‌های بصری‌سازی، تحلیل سری زمانی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1492802"/>
        <a:ext cx="5058933" cy="657481"/>
      </dsp:txXfrm>
    </dsp:sp>
    <dsp:sp modelId="{BE4E53B1-3424-4BD4-A886-424E3B3288F2}">
      <dsp:nvSpPr>
        <dsp:cNvPr id="0" name=""/>
        <dsp:cNvSpPr/>
      </dsp:nvSpPr>
      <dsp:spPr>
        <a:xfrm>
          <a:off x="4723222" y="1366157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DE2075-9BC4-4E24-8855-448636897F94}">
      <dsp:nvSpPr>
        <dsp:cNvPr id="0" name=""/>
        <dsp:cNvSpPr/>
      </dsp:nvSpPr>
      <dsp:spPr>
        <a:xfrm>
          <a:off x="48538" y="2550160"/>
          <a:ext cx="5394922" cy="728617"/>
        </a:xfrm>
        <a:prstGeom prst="roundRect">
          <a:avLst/>
        </a:prstGeom>
        <a:solidFill>
          <a:srgbClr val="42AEA8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78340" bIns="508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kern="1200" dirty="0" smtClean="0">
              <a:solidFill>
                <a:srgbClr val="212121"/>
              </a:solidFill>
              <a:latin typeface="IRANSans" panose="020B0506030804020204" pitchFamily="34" charset="-78"/>
              <a:cs typeface="IRANSans" panose="020B0506030804020204" pitchFamily="34" charset="-78"/>
            </a:rPr>
            <a:t>یافتن رابطه‌ی علّی و همبستگی بین سنجه‌ها</a:t>
          </a:r>
          <a:endParaRPr lang="en-US" sz="2000" kern="1200" dirty="0">
            <a:solidFill>
              <a:srgbClr val="212121"/>
            </a:solidFill>
            <a:latin typeface="IRANSans" panose="020B0506030804020204" pitchFamily="34" charset="-78"/>
            <a:cs typeface="IRANSans" panose="020B0506030804020204" pitchFamily="34" charset="-78"/>
          </a:endParaRPr>
        </a:p>
      </dsp:txBody>
      <dsp:txXfrm>
        <a:off x="84106" y="2585728"/>
        <a:ext cx="5323786" cy="657481"/>
      </dsp:txXfrm>
    </dsp:sp>
    <dsp:sp modelId="{0932337C-5D41-4044-95DC-CB48D4F35945}">
      <dsp:nvSpPr>
        <dsp:cNvPr id="0" name=""/>
        <dsp:cNvSpPr/>
      </dsp:nvSpPr>
      <dsp:spPr>
        <a:xfrm>
          <a:off x="4988075" y="2459083"/>
          <a:ext cx="910771" cy="910771"/>
        </a:xfrm>
        <a:prstGeom prst="ellipse">
          <a:avLst/>
        </a:prstGeom>
        <a:solidFill>
          <a:srgbClr val="212121"/>
        </a:solidFill>
        <a:ln w="12700" cap="flat" cmpd="sng" algn="ctr">
          <a:solidFill>
            <a:srgbClr val="DB533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CircleProcess">
  <dgm:title val="Circle Process"/>
  <dgm:desc val="Use to show sequential steps in a process. Limited to eleven Level 1 shapes with an unlimited number of Level 2 shapes. Works best with small amounts of text. Unused text does not appear, but remains available if you switch layouts."/>
  <dgm:catLst>
    <dgm:cat type="process" pri="8500"/>
    <dgm:cat type="officeonline" pri="85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11"/>
      <dgm:chPref val="11"/>
      <dgm:dir/>
      <dgm:resizeHandles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5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Parent2" refType="w" fact="0.6249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l" for="ch" forName="Parent1" refType="w" fact="0.1597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l" for="ch" forName="Accent2" refType="w" fact="0.5498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l" for="ch" forName="ParentBackground2" refType="w" fact="0.5648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l" for="ch" forName="Child2" refType="w" fact="0.5648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l" for="ch" forName="Accent1" refType="w" fact="-0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l" for="ch" forName="ParentBackground1" refType="w" fact="0.0997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l" for="ch" forName="Child1" refType="w" fact="0.0997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6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Parent3" refType="w" fact="0.744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l" for="ch" forName="Parent2" refType="w" fact="0.426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l" for="ch" forName="Parent1" refType="w" fact="0.109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l" for="ch" forName="Accent3" refType="w" fact="0.6928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l" for="ch" forName="ParentBackground3" refType="w" fact="0.703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l" for="ch" forName="Child3" refType="w" fact="0.703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l" for="ch" forName="Accent2" refType="w" fact="0.3122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l" for="ch" forName="ParentBackground2" refType="w" fact="0.385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l" for="ch" forName="Child2" refType="w" fact="0.385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l" for="ch" forName="Accent1" refType="w" fact="-0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l" for="ch" forName="ParentBackground1" refType="w" fact="0.068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l" for="ch" forName="Child1" refType="w" fact="0.068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7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Parent4" refType="w" fact="0.8057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l" for="ch" forName="Parent3" refType="w" fact="0.5647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l" for="ch" forName="Parent2" refType="w" fact="0.3237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l" for="ch" forName="Parent1" refType="w" fact="0.0827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l" for="ch" forName="Accent4" refType="w" fact="0.7668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l" for="ch" forName="ParentBackground4" refType="w" fact="0.7746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l" for="ch" forName="Child4" refType="w" fact="0.7746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l" for="ch" forName="Accent3" refType="w" fact="0.476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l" for="ch" forName="ParentBackground3" refType="w" fact="0.5336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l" for="ch" forName="Child3" refType="w" fact="0.5336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l" for="ch" forName="Accent2" refType="w" fact="0.236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l" for="ch" forName="ParentBackground2" refType="w" fact="0.2926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l" for="ch" forName="Child2" refType="w" fact="0.2926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l" for="ch" forName="Accent1" refType="w" fact="-0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l" for="ch" forName="ParentBackground1" refType="w" fact="0.0516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l" for="ch" forName="Child1" refType="w" fact="0.0516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8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Parent5" refType="w" fact="0.8434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l" for="ch" forName="Parent4" refType="w" fact="0.6492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l" for="ch" forName="Parent3" refType="w" fact="0.45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l" for="ch" forName="Parent2" refType="w" fact="0.2609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l" for="ch" forName="Parent1" refType="w" fact="0.0667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l" for="ch" forName="Accent5" refType="w" fact="0.8121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l" for="ch" forName="ParentBackground5" refType="w" fact="0.8183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l" for="ch" forName="Child5" refType="w" fact="0.8183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l" for="ch" forName="Accent4" refType="w" fact="0.5789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l" for="ch" forName="ParentBackground4" refType="w" fact="0.6242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l" for="ch" forName="Child4" refType="w" fact="0.6242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l" for="ch" forName="Accent3" refType="w" fact="0.3848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l" for="ch" forName="ParentBackground3" refType="w" fact="0.43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l" for="ch" forName="Child3" refType="w" fact="0.43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l" for="ch" forName="Accent2" refType="w" fact="0.1906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l" for="ch" forName="ParentBackground2" refType="w" fact="0.2358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l" for="ch" forName="Child2" refType="w" fact="0.2358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l" for="ch" forName="Accent1" refType="w" fact="-0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l" for="ch" forName="ParentBackground1" refType="w" fact="0.0416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l" for="ch" forName="Child1" refType="w" fact="0.0416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9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Parent6" refType="w" fact="0.8689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l" for="ch" forName="Parent5" refType="w" fact="0.7063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l" for="ch" forName="Parent4" refType="w" fact="0.5437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l" for="ch" forName="Parent3" refType="w" fact="0.381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l" for="ch" forName="Parent2" refType="w" fact="0.2184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l" for="ch" forName="Parent1" refType="w" fact="0.0558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l" for="ch" forName="Accent6" refType="w" fact="0.8426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l" for="ch" forName="ParentBackground6" refType="w" fact="0.8479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l" for="ch" forName="Child6" refType="w" fact="0.8479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l" for="ch" forName="Accent5" refType="w" fact="0.6474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l" for="ch" forName="ParentBackground5" refType="w" fact="0.6853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l" for="ch" forName="Child5" refType="w" fact="0.6853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l" for="ch" forName="Accent4" refType="w" fact="0.4848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l" for="ch" forName="ParentBackground4" refType="w" fact="0.5227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l" for="ch" forName="Child4" refType="w" fact="0.5227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l" for="ch" forName="Accent3" refType="w" fact="0.3222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l" for="ch" forName="ParentBackground3" refType="w" fact="0.3601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l" for="ch" forName="Child3" refType="w" fact="0.3601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l" for="ch" forName="Accent2" refType="w" fact="0.1596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l" for="ch" forName="ParentBackground2" refType="w" fact="0.197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l" for="ch" forName="Child2" refType="w" fact="0.197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l" for="ch" forName="Accent1" refType="w" fact="-0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l" for="ch" forName="ParentBackground1" refType="w" fact="0.0348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l" for="ch" forName="Child1" refType="w" fact="0.0348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10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Parent7" refType="w" fact="0.8872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l" for="ch" forName="Parent6" refType="w" fact="0.7473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l" for="ch" forName="Parent5" refType="w" fact="0.607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l" for="ch" forName="Parent4" refType="w" fact="0.4676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l" for="ch" forName="Parent3" refType="w" fact="0.3277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l" for="ch" forName="Parent2" refType="w" fact="0.1879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l" for="ch" forName="Parent1" refType="w" fact="0.048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l" for="ch" forName="Accent7" refType="w" fact="0.8646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l" for="ch" forName="ParentBackground7" refType="w" fact="0.8692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l" for="ch" forName="Child7" refType="w" fact="0.8692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l" for="ch" forName="Accent6" refType="w" fact="0.6967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l" for="ch" forName="ParentBackground6" refType="w" fact="0.7293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l" for="ch" forName="Child6" refType="w" fact="0.7293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l" for="ch" forName="Accent5" refType="w" fact="0.5569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l" for="ch" forName="ParentBackground5" refType="w" fact="0.5894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l" for="ch" forName="Child5" refType="w" fact="0.5894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l" for="ch" forName="Accent4" refType="w" fact="0.417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l" for="ch" forName="ParentBackground4" refType="w" fact="0.4496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l" for="ch" forName="Child4" refType="w" fact="0.4496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l" for="ch" forName="Accent3" refType="w" fact="0.2771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l" for="ch" forName="ParentBackground3" refType="w" fact="0.3097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l" for="ch" forName="Child3" refType="w" fact="0.3097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l" for="ch" forName="Accent2" refType="w" fact="0.1373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l" for="ch" forName="ParentBackground2" refType="w" fact="0.1698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l" for="ch" forName="Child2" refType="w" fact="0.1698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l" for="ch" forName="Accent1" refType="w" fact="-0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l" for="ch" forName="ParentBackground1" refType="w" fact="0.03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l" for="ch" forName="Child1" refType="w" fact="0.03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11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l" for="ch" forName="Parent8" refType="w" fact="0.901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l" for="ch" forName="Parent7" refType="w" fact="0.7783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l" for="ch" forName="Parent6" refType="w" fact="0.6556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l" for="ch" forName="Parent5" refType="w" fact="0.5329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l" for="ch" forName="Parent4" refType="w" fact="0.4102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l" for="ch" forName="Parent3" refType="w" fact="0.287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l" for="ch" forName="Parent2" refType="w" fact="0.1648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l" for="ch" forName="Parent1" refType="w" fact="0.0421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l" for="ch" forName="Accent8" refType="w" fact="0.8813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l" for="ch" forName="ParentBackground8" refType="w" fact="0.8852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l" for="ch" forName="Child8" refType="w" fact="0.8852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l" for="ch" forName="Accent7" refType="w" fact="0.7339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l" for="ch" forName="ParentBackground7" refType="w" fact="0.762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l" for="ch" forName="Child7" refType="w" fact="0.762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l" for="ch" forName="Accent6" refType="w" fact="0.6112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l" for="ch" forName="ParentBackground6" refType="w" fact="0.6398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l" for="ch" forName="Child6" refType="w" fact="0.6398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l" for="ch" forName="Accent5" refType="w" fact="0.488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l" for="ch" forName="ParentBackground5" refType="w" fact="0.5171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l" for="ch" forName="Child5" refType="w" fact="0.5171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l" for="ch" forName="Accent4" refType="w" fact="0.3658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l" for="ch" forName="ParentBackground4" refType="w" fact="0.3944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l" for="ch" forName="Child4" refType="w" fact="0.3944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l" for="ch" forName="Accent3" refType="w" fact="0.2431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l" for="ch" forName="ParentBackground3" refType="w" fact="0.2717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l" for="ch" forName="Child3" refType="w" fact="0.2717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l" for="ch" forName="Accent2" refType="w" fact="0.1204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l" for="ch" forName="ParentBackground2" refType="w" fact="0.149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l" for="ch" forName="Child2" refType="w" fact="0.149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l" for="ch" forName="Accent1" refType="w" fact="-0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l" for="ch" forName="ParentBackground1" refType="w" fact="0.0263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l" for="ch" forName="Child1" refType="w" fact="0.0263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12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l" for="ch" forName="Parent9" refType="w" fact="0.9119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l" for="ch" forName="Parent8" refType="w" fact="0.8026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l" for="ch" forName="Parent7" refType="w" fact="0.6933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l" for="ch" forName="Parent6" refType="w" fact="0.584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l" for="ch" forName="Parent5" refType="w" fact="0.4747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l" for="ch" forName="Parent4" refType="w" fact="0.3654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l" for="ch" forName="Parent3" refType="w" fact="0.2561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l" for="ch" forName="Parent2" refType="w" fact="0.1468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l" for="ch" forName="Parent1" refType="w" fact="0.037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l" for="ch" forName="Accent9" refType="w" fact="0.8942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l" for="ch" forName="ParentBackground9" refType="w" fact="0.8978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l" for="ch" forName="Child9" refType="w" fact="0.8978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l" for="ch" forName="Accent8" refType="w" fact="0.763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l" for="ch" forName="ParentBackground8" refType="w" fact="0.788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l" for="ch" forName="Child8" refType="w" fact="0.788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l" for="ch" forName="Accent7" refType="w" fact="0.6538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l" for="ch" forName="ParentBackground7" refType="w" fact="0.6792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l" for="ch" forName="Child7" refType="w" fact="0.6792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l" for="ch" forName="Accent6" refType="w" fact="0.544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l" for="ch" forName="ParentBackground6" refType="w" fact="0.5699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l" for="ch" forName="Child6" refType="w" fact="0.5699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l" for="ch" forName="Accent5" refType="w" fact="0.4352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l" for="ch" forName="ParentBackground5" refType="w" fact="0.4606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l" for="ch" forName="Child5" refType="w" fact="0.4606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l" for="ch" forName="Accent4" refType="w" fact="0.3259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l" for="ch" forName="ParentBackground4" refType="w" fact="0.3513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l" for="ch" forName="Child4" refType="w" fact="0.3513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l" for="ch" forName="Accent3" refType="w" fact="0.2166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l" for="ch" forName="ParentBackground3" refType="w" fact="0.242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l" for="ch" forName="Child3" refType="w" fact="0.242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l" for="ch" forName="Accent2" refType="w" fact="0.1073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l" for="ch" forName="ParentBackground2" refType="w" fact="0.1327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l" for="ch" forName="Child2" refType="w" fact="0.1327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l" for="ch" forName="Accent1" refType="w" fact="-0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l" for="ch" forName="ParentBackground1" refType="w" fact="0.0234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l" for="ch" forName="Child1" refType="w" fact="0.0234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13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l" for="ch" forName="Parent10" refType="w" fact="0.920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l" for="ch" forName="Parent9" refType="w" fact="0.822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l" for="ch" forName="Parent8" refType="w" fact="0.723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l" for="ch" forName="Parent7" refType="w" fact="0.62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l" for="ch" forName="Parent6" refType="w" fact="0.5264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l" for="ch" forName="Parent5" refType="w" fact="0.4279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l" for="ch" forName="Parent4" refType="w" fact="0.3294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l" for="ch" forName="Parent3" refType="w" fact="0.2309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l" for="ch" forName="Parent2" refType="w" fact="0.1324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l" for="ch" forName="Parent1" refType="w" fact="0.0338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l" for="ch" forName="Accent10" refType="w" fact="0.9047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l" for="ch" forName="ParentBackground10" refType="w" fact="0.9078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l" for="ch" forName="Child10" refType="w" fact="0.9078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l" for="ch" forName="Accent9" refType="w" fact="0.7864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l" for="ch" forName="ParentBackground9" refType="w" fact="0.8093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l" for="ch" forName="Child9" refType="w" fact="0.8093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l" for="ch" forName="Accent8" refType="w" fact="0.6879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l" for="ch" forName="ParentBackground8" refType="w" fact="0.7108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l" for="ch" forName="Child8" refType="w" fact="0.7108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l" for="ch" forName="Accent7" refType="w" fact="0.5893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l" for="ch" forName="ParentBackground7" refType="w" fact="0.6123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l" for="ch" forName="Child7" refType="w" fact="0.6123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l" for="ch" forName="Accent6" refType="w" fact="0.4908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l" for="ch" forName="ParentBackground6" refType="w" fact="0.5137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l" for="ch" forName="Child6" refType="w" fact="0.5137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l" for="ch" forName="Accent5" refType="w" fact="0.3923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l" for="ch" forName="ParentBackground5" refType="w" fact="0.4152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l" for="ch" forName="Child5" refType="w" fact="0.4152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l" for="ch" forName="Accent4" refType="w" fact="0.2938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l" for="ch" forName="ParentBackground4" refType="w" fact="0.3167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l" for="ch" forName="Child4" refType="w" fact="0.3167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l" for="ch" forName="Accent3" refType="w" fact="0.1952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l" for="ch" forName="ParentBackground3" refType="w" fact="0.2182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l" for="ch" forName="Child3" refType="w" fact="0.2182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l" for="ch" forName="Accent2" refType="w" fact="0.0967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l" for="ch" forName="ParentBackground2" refType="w" fact="0.1196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l" for="ch" forName="Child2" refType="w" fact="0.1196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l" for="ch" forName="Accent1" refType="w" fact="-0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l" for="ch" forName="ParentBackground1" refType="w" fact="0.0211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l" for="ch" forName="Child1" refType="w" fact="0.0211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14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l" for="ch" forName="Parent11" refType="w" fact="0.9277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l" for="ch" forName="Parent10" refType="w" fact="0.838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l" for="ch" forName="Parent9" refType="w" fact="0.7483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l" for="ch" forName="Parent8" refType="w" fact="0.6586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l" for="ch" forName="Parent7" refType="w" fact="0.5689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l" for="ch" forName="Parent6" refType="w" fact="0.4792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l" for="ch" forName="Parent5" refType="w" fact="0.389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l" for="ch" forName="Parent4" refType="w" fact="0.2999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l" for="ch" forName="Parent3" refType="w" fact="0.2102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l" for="ch" forName="Parent2" refType="w" fact="0.120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l" for="ch" forName="Parent1" refType="w" fact="0.0308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l" for="ch" forName="Accent11" refType="w" fact="0.9132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l" for="ch" forName="ParentBackground11" refType="w" fact="0.9161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l" for="ch" forName="Child11" refType="w" fact="0.9161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l" for="ch" forName="Accent10" refType="w" fact="0.805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l" for="ch" forName="ParentBackground10" refType="w" fact="0.8264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l" for="ch" forName="Child10" refType="w" fact="0.8264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l" for="ch" forName="Accent9" refType="w" fact="0.7158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l" for="ch" forName="ParentBackground9" refType="w" fact="0.7367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l" for="ch" forName="Child9" refType="w" fact="0.7367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l" for="ch" forName="Accent8" refType="w" fact="0.6261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l" for="ch" forName="ParentBackground8" refType="w" fact="0.647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l" for="ch" forName="Child8" refType="w" fact="0.647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l" for="ch" forName="Accent7" refType="w" fact="0.5364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l" for="ch" forName="ParentBackground7" refType="w" fact="0.5573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l" for="ch" forName="Child7" refType="w" fact="0.5573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l" for="ch" forName="Accent6" refType="w" fact="0.4467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l" for="ch" forName="ParentBackground6" refType="w" fact="0.4677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l" for="ch" forName="Child6" refType="w" fact="0.4677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l" for="ch" forName="Accent5" refType="w" fact="0.3571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l" for="ch" forName="ParentBackground5" refType="w" fact="0.378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l" for="ch" forName="Child5" refType="w" fact="0.378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l" for="ch" forName="Accent4" refType="w" fact="0.2674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l" for="ch" forName="ParentBackground4" refType="w" fact="0.2883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l" for="ch" forName="Child4" refType="w" fact="0.2883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l" for="ch" forName="Accent3" refType="w" fact="0.1777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l" for="ch" forName="ParentBackground3" refType="w" fact="0.1986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l" for="ch" forName="Child3" refType="w" fact="0.1986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l" for="ch" forName="Accent2" refType="w" fact="0.088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l" for="ch" forName="ParentBackground2" refType="w" fact="0.1089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l" for="ch" forName="Child2" refType="w" fact="0.1089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l" for="ch" forName="Accent1" refType="w" fact="-0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l" for="ch" forName="ParentBackground1" refType="w" fact="0.0192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l" for="ch" forName="Child1" refType="w" fact="0.0192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if>
      <dgm:else name="Name15">
        <dgm:choose name="Name16">
          <dgm:if name="Name17" axis="ch" ptType="node" func="cnt" op="equ" val="1">
            <dgm:alg type="composite">
              <dgm:param type="ar" val="0.638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Parent1" refType="w" fact="0.1667"/>
              <dgm:constr type="t" for="ch" forName="Parent1" refType="h" fact="0.1064"/>
              <dgm:constr type="w" for="ch" forName="Parent1" refType="w" fact="0.6667"/>
              <dgm:constr type="h" for="ch" forName="Parent1" refType="h" fact="0.4255"/>
              <dgm:constr type="l" for="ch" forName="Accent1" refType="w" fact="0"/>
              <dgm:constr type="t" for="ch" forName="Accent1" refType="h" fact="0"/>
              <dgm:constr type="w" for="ch" forName="Accent1" refType="w"/>
              <dgm:constr type="h" for="ch" forName="Accent1" refType="h" fact="0.6383"/>
              <dgm:constr type="l" for="ch" forName="ParentBackground1" refType="w" fact="0.0333"/>
              <dgm:constr type="t" for="ch" forName="ParentBackground1" refType="h" fact="0.0213"/>
              <dgm:constr type="w" for="ch" forName="ParentBackground1" refType="w" fact="0.9333"/>
              <dgm:constr type="h" for="ch" forName="ParentBackground1" refType="h" fact="0.5957"/>
              <dgm:constr type="l" for="ch" forName="Child1" refType="w" fact="0.0333"/>
              <dgm:constr type="t" for="ch" forName="Child1" refType="h" fact="0.6574"/>
              <dgm:constr type="w" for="ch" forName="Child1" refType="w" fact="0.9333"/>
              <dgm:constr type="h" for="ch" forName="Child1" refType="h" fact="0.3426"/>
            </dgm:constrLst>
          </dgm:if>
          <dgm:if name="Name18" axis="ch" ptType="node" func="cnt" op="equ" val="2">
            <dgm:alg type="composite">
              <dgm:param type="ar" val="1.265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r" for="ch" forName="Parent2" refType="w" fact="0.3751"/>
              <dgm:constr type="t" for="ch" forName="Parent2" refType="h" fact="0.2022"/>
              <dgm:constr type="w" for="ch" forName="Parent2" refType="w" fact="0.3001"/>
              <dgm:constr type="h" for="ch" forName="Parent2" refType="h" fact="0.3799"/>
              <dgm:constr type="r" for="ch" forName="Parent1" refType="w" fact="0.8403"/>
              <dgm:constr type="t" for="ch" forName="Parent1" refType="h" fact="0.2022"/>
              <dgm:constr type="w" for="ch" forName="Parent1" refType="w" fact="0.3001"/>
              <dgm:constr type="h" for="ch" forName="Parent1" refType="h" fact="0.3799"/>
              <dgm:constr type="r" for="ch" forName="Accent2" refType="w" fact="0.4502"/>
              <dgm:constr type="t" for="ch" forName="Accent2" refType="h" fact="0.1072"/>
              <dgm:constr type="w" for="ch" forName="Accent2" refType="w" fact="0.4502"/>
              <dgm:constr type="h" for="ch" forName="Accent2" refType="h" fact="0.5699"/>
              <dgm:constr type="r" for="ch" forName="ParentBackground2" refType="w" fact="0.4352"/>
              <dgm:constr type="t" for="ch" forName="ParentBackground2" refType="h" fact="0.1262"/>
              <dgm:constr type="w" for="ch" forName="ParentBackground2" refType="w" fact="0.4201"/>
              <dgm:constr type="h" for="ch" forName="ParentBackground2" refType="h" fact="0.5319"/>
              <dgm:constr type="r" for="ch" forName="Child2" refType="w" fact="0.4352"/>
              <dgm:constr type="t" for="ch" forName="Child2" refType="h" fact="0.6876"/>
              <dgm:constr type="w" for="ch" forName="Child2" refType="w" fact="0.4201"/>
              <dgm:constr type="h" for="ch" forName="Child2" refType="h" fact="0.3124"/>
              <dgm:constr type="r" for="ch" forName="Accent1" refType="w" fact="1.0086"/>
              <dgm:constr type="t" for="ch" forName="Accent1" refType="h" fact="-0.0109"/>
              <dgm:constr type="w" for="ch" forName="Accent1" refType="w" fact="0.6367"/>
              <dgm:constr type="h" for="ch" forName="Accent1" refType="h" fact="0.806"/>
              <dgm:constr type="r" for="ch" forName="ParentBackground1" refType="w" fact="0.9003"/>
              <dgm:constr type="t" for="ch" forName="ParentBackground1" refType="h" fact="0.1262"/>
              <dgm:constr type="w" for="ch" forName="ParentBackground1" refType="w" fact="0.4201"/>
              <dgm:constr type="h" for="ch" forName="ParentBackground1" refType="h" fact="0.5319"/>
              <dgm:constr type="r" for="ch" forName="Child1" refType="w" fact="0.9003"/>
              <dgm:constr type="t" for="ch" forName="Child1" refType="h" fact="0.6876"/>
              <dgm:constr type="w" for="ch" forName="Child1" refType="w" fact="0.4201"/>
              <dgm:constr type="h" for="ch" forName="Child1" refType="h" fact="0.3124"/>
            </dgm:constrLst>
          </dgm:if>
          <dgm:if name="Name19" axis="ch" ptType="node" func="cnt" op="equ" val="3">
            <dgm:alg type="composite">
              <dgm:param type="ar" val="1.854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r" for="ch" forName="Parent3" refType="w" fact="0.256"/>
              <dgm:constr type="t" for="ch" forName="Parent3" refType="h" fact="0.2022"/>
              <dgm:constr type="w" for="ch" forName="Parent3" refType="w" fact="0.2048"/>
              <dgm:constr type="h" for="ch" forName="Parent3" refType="h" fact="0.3799"/>
              <dgm:constr type="r" for="ch" forName="Parent2" refType="w" fact="0.5735"/>
              <dgm:constr type="t" for="ch" forName="Parent2" refType="h" fact="0.2022"/>
              <dgm:constr type="w" for="ch" forName="Parent2" refType="w" fact="0.2048"/>
              <dgm:constr type="h" for="ch" forName="Parent2" refType="h" fact="0.3799"/>
              <dgm:constr type="r" for="ch" forName="Parent1" refType="w" fact="0.891"/>
              <dgm:constr type="t" for="ch" forName="Parent1" refType="h" fact="0.2022"/>
              <dgm:constr type="w" for="ch" forName="Parent1" refType="w" fact="0.2048"/>
              <dgm:constr type="h" for="ch" forName="Parent1" refType="h" fact="0.3799"/>
              <dgm:constr type="r" for="ch" forName="Accent3" refType="w" fact="0.3072"/>
              <dgm:constr type="t" for="ch" forName="Accent3" refType="h" fact="0.1072"/>
              <dgm:constr type="w" for="ch" forName="Accent3" refType="w" fact="0.3072"/>
              <dgm:constr type="h" for="ch" forName="Accent3" refType="h" fact="0.5699"/>
              <dgm:constr type="r" for="ch" forName="ParentBackground3" refType="w" fact="0.297"/>
              <dgm:constr type="t" for="ch" forName="ParentBackground3" refType="h" fact="0.1262"/>
              <dgm:constr type="w" for="ch" forName="ParentBackground3" refType="w" fact="0.2868"/>
              <dgm:constr type="h" for="ch" forName="ParentBackground3" refType="h" fact="0.5319"/>
              <dgm:constr type="r" for="ch" forName="Child3" refType="w" fact="0.297"/>
              <dgm:constr type="t" for="ch" forName="Child3" refType="h" fact="0.6876"/>
              <dgm:constr type="w" for="ch" forName="Child3" refType="w" fact="0.2868"/>
              <dgm:constr type="h" for="ch" forName="Child3" refType="h" fact="0.3124"/>
              <dgm:constr type="r" for="ch" forName="Accent2" refType="w" fact="0.6878"/>
              <dgm:constr type="t" for="ch" forName="Accent2" refType="h" fact="-0.0109"/>
              <dgm:constr type="w" for="ch" forName="Accent2" refType="w" fact="0.4334"/>
              <dgm:constr type="h" for="ch" forName="Accent2" refType="h" fact="0.806"/>
              <dgm:constr type="r" for="ch" forName="ParentBackground2" refType="w" fact="0.6145"/>
              <dgm:constr type="t" for="ch" forName="ParentBackground2" refType="h" fact="0.1262"/>
              <dgm:constr type="w" for="ch" forName="ParentBackground2" refType="w" fact="0.2868"/>
              <dgm:constr type="h" for="ch" forName="ParentBackground2" refType="h" fact="0.5319"/>
              <dgm:constr type="r" for="ch" forName="Child2" refType="w" fact="0.6145"/>
              <dgm:constr type="t" for="ch" forName="Child2" refType="h" fact="0.6876"/>
              <dgm:constr type="w" for="ch" forName="Child2" refType="w" fact="0.2868"/>
              <dgm:constr type="h" for="ch" forName="Child2" refType="h" fact="0.3124"/>
              <dgm:constr type="r" for="ch" forName="Accent1" refType="w" fact="1.0053"/>
              <dgm:constr type="t" for="ch" forName="Accent1" refType="h" fact="-0.0109"/>
              <dgm:constr type="w" for="ch" forName="Accent1" refType="w" fact="0.4334"/>
              <dgm:constr type="h" for="ch" forName="Accent1" refType="h" fact="0.806"/>
              <dgm:constr type="r" for="ch" forName="ParentBackground1" refType="w" fact="0.932"/>
              <dgm:constr type="t" for="ch" forName="ParentBackground1" refType="h" fact="0.1262"/>
              <dgm:constr type="w" for="ch" forName="ParentBackground1" refType="w" fact="0.2868"/>
              <dgm:constr type="h" for="ch" forName="ParentBackground1" refType="h" fact="0.5319"/>
              <dgm:constr type="r" for="ch" forName="Child1" refType="w" fact="0.932"/>
              <dgm:constr type="t" for="ch" forName="Child1" refType="h" fact="0.6876"/>
              <dgm:constr type="w" for="ch" forName="Child1" refType="w" fact="0.2868"/>
              <dgm:constr type="h" for="ch" forName="Child1" refType="h" fact="0.3124"/>
            </dgm:constrLst>
          </dgm:if>
          <dgm:if name="Name20" axis="ch" ptType="node" func="cnt" op="equ" val="4">
            <dgm:alg type="composite">
              <dgm:param type="ar" val="2.4437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r" for="ch" forName="Parent4" refType="w" fact="0.1943"/>
              <dgm:constr type="t" for="ch" forName="Parent4" refType="h" fact="0.2022"/>
              <dgm:constr type="w" for="ch" forName="Parent4" refType="w" fact="0.1555"/>
              <dgm:constr type="h" for="ch" forName="Parent4" refType="h" fact="0.3799"/>
              <dgm:constr type="r" for="ch" forName="Parent3" refType="w" fact="0.4353"/>
              <dgm:constr type="t" for="ch" forName="Parent3" refType="h" fact="0.2022"/>
              <dgm:constr type="w" for="ch" forName="Parent3" refType="w" fact="0.1555"/>
              <dgm:constr type="h" for="ch" forName="Parent3" refType="h" fact="0.3799"/>
              <dgm:constr type="r" for="ch" forName="Parent2" refType="w" fact="0.6763"/>
              <dgm:constr type="t" for="ch" forName="Parent2" refType="h" fact="0.2022"/>
              <dgm:constr type="w" for="ch" forName="Parent2" refType="w" fact="0.1555"/>
              <dgm:constr type="h" for="ch" forName="Parent2" refType="h" fact="0.3799"/>
              <dgm:constr type="r" for="ch" forName="Parent1" refType="w" fact="0.9173"/>
              <dgm:constr type="t" for="ch" forName="Parent1" refType="h" fact="0.2022"/>
              <dgm:constr type="w" for="ch" forName="Parent1" refType="w" fact="0.1555"/>
              <dgm:constr type="h" for="ch" forName="Parent1" refType="h" fact="0.3799"/>
              <dgm:constr type="r" for="ch" forName="Accent4" refType="w" fact="0.2332"/>
              <dgm:constr type="t" for="ch" forName="Accent4" refType="h" fact="0.1072"/>
              <dgm:constr type="w" for="ch" forName="Accent4" refType="w" fact="0.2332"/>
              <dgm:constr type="h" for="ch" forName="Accent4" refType="h" fact="0.5699"/>
              <dgm:constr type="r" for="ch" forName="ParentBackground4" refType="w" fact="0.2254"/>
              <dgm:constr type="t" for="ch" forName="ParentBackground4" refType="h" fact="0.1262"/>
              <dgm:constr type="w" for="ch" forName="ParentBackground4" refType="w" fact="0.2177"/>
              <dgm:constr type="h" for="ch" forName="ParentBackground4" refType="h" fact="0.5319"/>
              <dgm:constr type="r" for="ch" forName="Child4" refType="w" fact="0.2254"/>
              <dgm:constr type="t" for="ch" forName="Child4" refType="h" fact="0.6876"/>
              <dgm:constr type="w" for="ch" forName="Child4" refType="w" fact="0.2177"/>
              <dgm:constr type="h" for="ch" forName="Child4" refType="h" fact="0.3124"/>
              <dgm:constr type="r" for="ch" forName="Accent3" refType="w" fact="0.5235"/>
              <dgm:constr type="t" for="ch" forName="Accent3" refType="h" fact="-0.0109"/>
              <dgm:constr type="w" for="ch" forName="Accent3" refType="w" fact="0.3298"/>
              <dgm:constr type="h" for="ch" forName="Accent3" refType="h" fact="0.806"/>
              <dgm:constr type="r" for="ch" forName="ParentBackground3" refType="w" fact="0.4664"/>
              <dgm:constr type="t" for="ch" forName="ParentBackground3" refType="h" fact="0.1262"/>
              <dgm:constr type="w" for="ch" forName="ParentBackground3" refType="w" fact="0.2177"/>
              <dgm:constr type="h" for="ch" forName="ParentBackground3" refType="h" fact="0.5319"/>
              <dgm:constr type="r" for="ch" forName="Child3" refType="w" fact="0.4664"/>
              <dgm:constr type="t" for="ch" forName="Child3" refType="h" fact="0.6876"/>
              <dgm:constr type="w" for="ch" forName="Child3" refType="w" fact="0.2177"/>
              <dgm:constr type="h" for="ch" forName="Child3" refType="h" fact="0.3124"/>
              <dgm:constr type="r" for="ch" forName="Accent2" refType="w" fact="0.7635"/>
              <dgm:constr type="t" for="ch" forName="Accent2" refType="h" fact="-0.0109"/>
              <dgm:constr type="w" for="ch" forName="Accent2" refType="w" fact="0.3298"/>
              <dgm:constr type="h" for="ch" forName="Accent2" refType="h" fact="0.806"/>
              <dgm:constr type="r" for="ch" forName="ParentBackground2" refType="w" fact="0.7074"/>
              <dgm:constr type="t" for="ch" forName="ParentBackground2" refType="h" fact="0.1262"/>
              <dgm:constr type="w" for="ch" forName="ParentBackground2" refType="w" fact="0.2177"/>
              <dgm:constr type="h" for="ch" forName="ParentBackground2" refType="h" fact="0.5319"/>
              <dgm:constr type="r" for="ch" forName="Child2" refType="w" fact="0.7074"/>
              <dgm:constr type="t" for="ch" forName="Child2" refType="h" fact="0.6876"/>
              <dgm:constr type="w" for="ch" forName="Child2" refType="w" fact="0.2177"/>
              <dgm:constr type="h" for="ch" forName="Child2" refType="h" fact="0.3124"/>
              <dgm:constr type="r" for="ch" forName="Accent1" refType="w" fact="1.0045"/>
              <dgm:constr type="t" for="ch" forName="Accent1" refType="h" fact="-0.0109"/>
              <dgm:constr type="w" for="ch" forName="Accent1" refType="w" fact="0.3298"/>
              <dgm:constr type="h" for="ch" forName="Accent1" refType="h" fact="0.806"/>
              <dgm:constr type="r" for="ch" forName="ParentBackground1" refType="w" fact="0.9484"/>
              <dgm:constr type="t" for="ch" forName="ParentBackground1" refType="h" fact="0.1262"/>
              <dgm:constr type="w" for="ch" forName="ParentBackground1" refType="w" fact="0.2177"/>
              <dgm:constr type="h" for="ch" forName="ParentBackground1" refType="h" fact="0.5319"/>
              <dgm:constr type="r" for="ch" forName="Child1" refType="w" fact="0.9484"/>
              <dgm:constr type="t" for="ch" forName="Child1" refType="h" fact="0.6876"/>
              <dgm:constr type="w" for="ch" forName="Child1" refType="w" fact="0.2177"/>
              <dgm:constr type="h" for="ch" forName="Child1" refType="h" fact="0.3124"/>
            </dgm:constrLst>
          </dgm:if>
          <dgm:if name="Name21" axis="ch" ptType="node" func="cnt" op="equ" val="5">
            <dgm:alg type="composite">
              <dgm:param type="ar" val="3.0325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r" for="ch" forName="Parent5" refType="w" fact="0.1566"/>
              <dgm:constr type="t" for="ch" forName="Parent5" refType="h" fact="0.2022"/>
              <dgm:constr type="w" for="ch" forName="Parent5" refType="w" fact="0.1253"/>
              <dgm:constr type="h" for="ch" forName="Parent5" refType="h" fact="0.3799"/>
              <dgm:constr type="r" for="ch" forName="Parent4" refType="w" fact="0.3508"/>
              <dgm:constr type="t" for="ch" forName="Parent4" refType="h" fact="0.2022"/>
              <dgm:constr type="w" for="ch" forName="Parent4" refType="w" fact="0.1253"/>
              <dgm:constr type="h" for="ch" forName="Parent4" refType="h" fact="0.3799"/>
              <dgm:constr type="r" for="ch" forName="Parent3" refType="w" fact="0.545"/>
              <dgm:constr type="t" for="ch" forName="Parent3" refType="h" fact="0.2022"/>
              <dgm:constr type="w" for="ch" forName="Parent3" refType="w" fact="0.1253"/>
              <dgm:constr type="h" for="ch" forName="Parent3" refType="h" fact="0.3799"/>
              <dgm:constr type="r" for="ch" forName="Parent2" refType="w" fact="0.7391"/>
              <dgm:constr type="t" for="ch" forName="Parent2" refType="h" fact="0.2022"/>
              <dgm:constr type="w" for="ch" forName="Parent2" refType="w" fact="0.1253"/>
              <dgm:constr type="h" for="ch" forName="Parent2" refType="h" fact="0.3799"/>
              <dgm:constr type="r" for="ch" forName="Parent1" refType="w" fact="0.9333"/>
              <dgm:constr type="t" for="ch" forName="Parent1" refType="h" fact="0.2022"/>
              <dgm:constr type="w" for="ch" forName="Parent1" refType="w" fact="0.1253"/>
              <dgm:constr type="h" for="ch" forName="Parent1" refType="h" fact="0.3799"/>
              <dgm:constr type="r" for="ch" forName="Accent5" refType="w" fact="0.1879"/>
              <dgm:constr type="t" for="ch" forName="Accent5" refType="h" fact="0.1072"/>
              <dgm:constr type="w" for="ch" forName="Accent5" refType="w" fact="0.1879"/>
              <dgm:constr type="h" for="ch" forName="Accent5" refType="h" fact="0.5699"/>
              <dgm:constr type="r" for="ch" forName="ParentBackground5" refType="w" fact="0.1817"/>
              <dgm:constr type="t" for="ch" forName="ParentBackground5" refType="h" fact="0.1262"/>
              <dgm:constr type="w" for="ch" forName="ParentBackground5" refType="w" fact="0.1754"/>
              <dgm:constr type="h" for="ch" forName="ParentBackground5" refType="h" fact="0.5319"/>
              <dgm:constr type="r" for="ch" forName="Child5" refType="w" fact="0.1817"/>
              <dgm:constr type="t" for="ch" forName="Child5" refType="h" fact="0.6876"/>
              <dgm:constr type="w" for="ch" forName="Child5" refType="w" fact="0.1754"/>
              <dgm:constr type="h" for="ch" forName="Child5" refType="h" fact="0.3124"/>
              <dgm:constr type="r" for="ch" forName="Accent4" refType="w" fact="0.4211"/>
              <dgm:constr type="t" for="ch" forName="Accent4" refType="h" fact="-0.0109"/>
              <dgm:constr type="w" for="ch" forName="Accent4" refType="w" fact="0.2657"/>
              <dgm:constr type="h" for="ch" forName="Accent4" refType="h" fact="0.806"/>
              <dgm:constr type="r" for="ch" forName="ParentBackground4" refType="w" fact="0.3758"/>
              <dgm:constr type="t" for="ch" forName="ParentBackground4" refType="h" fact="0.1262"/>
              <dgm:constr type="w" for="ch" forName="ParentBackground4" refType="w" fact="0.1754"/>
              <dgm:constr type="h" for="ch" forName="ParentBackground4" refType="h" fact="0.5319"/>
              <dgm:constr type="r" for="ch" forName="Child4" refType="w" fact="0.3758"/>
              <dgm:constr type="t" for="ch" forName="Child4" refType="h" fact="0.6876"/>
              <dgm:constr type="w" for="ch" forName="Child4" refType="w" fact="0.1754"/>
              <dgm:constr type="h" for="ch" forName="Child4" refType="h" fact="0.3124"/>
              <dgm:constr type="r" for="ch" forName="Accent3" refType="w" fact="0.6152"/>
              <dgm:constr type="t" for="ch" forName="Accent3" refType="h" fact="-0.0109"/>
              <dgm:constr type="w" for="ch" forName="Accent3" refType="w" fact="0.2657"/>
              <dgm:constr type="h" for="ch" forName="Accent3" refType="h" fact="0.806"/>
              <dgm:constr type="r" for="ch" forName="ParentBackground3" refType="w" fact="0.57"/>
              <dgm:constr type="t" for="ch" forName="ParentBackground3" refType="h" fact="0.1262"/>
              <dgm:constr type="w" for="ch" forName="ParentBackground3" refType="w" fact="0.1754"/>
              <dgm:constr type="h" for="ch" forName="ParentBackground3" refType="h" fact="0.5319"/>
              <dgm:constr type="r" for="ch" forName="Child3" refType="w" fact="0.57"/>
              <dgm:constr type="t" for="ch" forName="Child3" refType="h" fact="0.6876"/>
              <dgm:constr type="w" for="ch" forName="Child3" refType="w" fact="0.1754"/>
              <dgm:constr type="h" for="ch" forName="Child3" refType="h" fact="0.3124"/>
              <dgm:constr type="r" for="ch" forName="Accent2" refType="w" fact="0.8094"/>
              <dgm:constr type="t" for="ch" forName="Accent2" refType="h" fact="-0.0109"/>
              <dgm:constr type="w" for="ch" forName="Accent2" refType="w" fact="0.2657"/>
              <dgm:constr type="h" for="ch" forName="Accent2" refType="h" fact="0.806"/>
              <dgm:constr type="r" for="ch" forName="ParentBackground2" refType="w" fact="0.7642"/>
              <dgm:constr type="t" for="ch" forName="ParentBackground2" refType="h" fact="0.1262"/>
              <dgm:constr type="w" for="ch" forName="ParentBackground2" refType="w" fact="0.1754"/>
              <dgm:constr type="h" for="ch" forName="ParentBackground2" refType="h" fact="0.5319"/>
              <dgm:constr type="r" for="ch" forName="Child2" refType="w" fact="0.7642"/>
              <dgm:constr type="t" for="ch" forName="Child2" refType="h" fact="0.6876"/>
              <dgm:constr type="w" for="ch" forName="Child2" refType="w" fact="0.1754"/>
              <dgm:constr type="h" for="ch" forName="Child2" refType="h" fact="0.3124"/>
              <dgm:constr type="r" for="ch" forName="Accent1" refType="w" fact="1.0036"/>
              <dgm:constr type="t" for="ch" forName="Accent1" refType="h" fact="-0.0109"/>
              <dgm:constr type="w" for="ch" forName="Accent1" refType="w" fact="0.2657"/>
              <dgm:constr type="h" for="ch" forName="Accent1" refType="h" fact="0.806"/>
              <dgm:constr type="r" for="ch" forName="ParentBackground1" refType="w" fact="0.9584"/>
              <dgm:constr type="t" for="ch" forName="ParentBackground1" refType="h" fact="0.1262"/>
              <dgm:constr type="w" for="ch" forName="ParentBackground1" refType="w" fact="0.1754"/>
              <dgm:constr type="h" for="ch" forName="ParentBackground1" refType="h" fact="0.5319"/>
              <dgm:constr type="r" for="ch" forName="Child1" refType="w" fact="0.9584"/>
              <dgm:constr type="t" for="ch" forName="Child1" refType="h" fact="0.6876"/>
              <dgm:constr type="w" for="ch" forName="Child1" refType="w" fact="0.1754"/>
              <dgm:constr type="h" for="ch" forName="Child1" refType="h" fact="0.3124"/>
            </dgm:constrLst>
          </dgm:if>
          <dgm:if name="Name22" axis="ch" ptType="node" func="cnt" op="equ" val="6">
            <dgm:alg type="composite">
              <dgm:param type="ar" val="3.621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r" for="ch" forName="Parent6" refType="w" fact="0.1311"/>
              <dgm:constr type="t" for="ch" forName="Parent6" refType="h" fact="0.2022"/>
              <dgm:constr type="w" for="ch" forName="Parent6" refType="w" fact="0.1049"/>
              <dgm:constr type="h" for="ch" forName="Parent6" refType="h" fact="0.3799"/>
              <dgm:constr type="r" for="ch" forName="Parent5" refType="w" fact="0.2937"/>
              <dgm:constr type="t" for="ch" forName="Parent5" refType="h" fact="0.2022"/>
              <dgm:constr type="w" for="ch" forName="Parent5" refType="w" fact="0.1049"/>
              <dgm:constr type="h" for="ch" forName="Parent5" refType="h" fact="0.3799"/>
              <dgm:constr type="r" for="ch" forName="Parent4" refType="w" fact="0.4563"/>
              <dgm:constr type="t" for="ch" forName="Parent4" refType="h" fact="0.2022"/>
              <dgm:constr type="w" for="ch" forName="Parent4" refType="w" fact="0.1049"/>
              <dgm:constr type="h" for="ch" forName="Parent4" refType="h" fact="0.3799"/>
              <dgm:constr type="r" for="ch" forName="Parent3" refType="w" fact="0.619"/>
              <dgm:constr type="t" for="ch" forName="Parent3" refType="h" fact="0.2022"/>
              <dgm:constr type="w" for="ch" forName="Parent3" refType="w" fact="0.1049"/>
              <dgm:constr type="h" for="ch" forName="Parent3" refType="h" fact="0.3799"/>
              <dgm:constr type="r" for="ch" forName="Parent2" refType="w" fact="0.7816"/>
              <dgm:constr type="t" for="ch" forName="Parent2" refType="h" fact="0.2022"/>
              <dgm:constr type="w" for="ch" forName="Parent2" refType="w" fact="0.1049"/>
              <dgm:constr type="h" for="ch" forName="Parent2" refType="h" fact="0.3799"/>
              <dgm:constr type="r" for="ch" forName="Parent1" refType="w" fact="0.9442"/>
              <dgm:constr type="t" for="ch" forName="Parent1" refType="h" fact="0.2022"/>
              <dgm:constr type="w" for="ch" forName="Parent1" refType="w" fact="0.1049"/>
              <dgm:constr type="h" for="ch" forName="Parent1" refType="h" fact="0.3799"/>
              <dgm:constr type="r" for="ch" forName="Accent6" refType="w" fact="0.1574"/>
              <dgm:constr type="t" for="ch" forName="Accent6" refType="h" fact="0.1072"/>
              <dgm:constr type="w" for="ch" forName="Accent6" refType="w" fact="0.1574"/>
              <dgm:constr type="h" for="ch" forName="Accent6" refType="h" fact="0.5699"/>
              <dgm:constr type="r" for="ch" forName="ParentBackground6" refType="w" fact="0.1521"/>
              <dgm:constr type="t" for="ch" forName="ParentBackground6" refType="h" fact="0.1262"/>
              <dgm:constr type="w" for="ch" forName="ParentBackground6" refType="w" fact="0.1469"/>
              <dgm:constr type="h" for="ch" forName="ParentBackground6" refType="h" fact="0.5319"/>
              <dgm:constr type="r" for="ch" forName="Child6" refType="w" fact="0.1521"/>
              <dgm:constr type="t" for="ch" forName="Child6" refType="h" fact="0.6876"/>
              <dgm:constr type="w" for="ch" forName="Child6" refType="w" fact="0.1469"/>
              <dgm:constr type="h" for="ch" forName="Child6" refType="h" fact="0.3124"/>
              <dgm:constr type="r" for="ch" forName="Accent5" refType="w" fact="0.3526"/>
              <dgm:constr type="t" for="ch" forName="Accent5" refType="h" fact="-0.0109"/>
              <dgm:constr type="w" for="ch" forName="Accent5" refType="w" fact="0.2226"/>
              <dgm:constr type="h" for="ch" forName="Accent5" refType="h" fact="0.806"/>
              <dgm:constr type="r" for="ch" forName="ParentBackground5" refType="w" fact="0.3147"/>
              <dgm:constr type="t" for="ch" forName="ParentBackground5" refType="h" fact="0.1262"/>
              <dgm:constr type="w" for="ch" forName="ParentBackground5" refType="w" fact="0.1469"/>
              <dgm:constr type="h" for="ch" forName="ParentBackground5" refType="h" fact="0.5319"/>
              <dgm:constr type="r" for="ch" forName="Child5" refType="w" fact="0.3147"/>
              <dgm:constr type="t" for="ch" forName="Child5" refType="h" fact="0.6876"/>
              <dgm:constr type="w" for="ch" forName="Child5" refType="w" fact="0.1469"/>
              <dgm:constr type="h" for="ch" forName="Child5" refType="h" fact="0.3124"/>
              <dgm:constr type="r" for="ch" forName="Accent4" refType="w" fact="0.5152"/>
              <dgm:constr type="t" for="ch" forName="Accent4" refType="h" fact="-0.0109"/>
              <dgm:constr type="w" for="ch" forName="Accent4" refType="w" fact="0.2226"/>
              <dgm:constr type="h" for="ch" forName="Accent4" refType="h" fact="0.806"/>
              <dgm:constr type="r" for="ch" forName="ParentBackground4" refType="w" fact="0.4773"/>
              <dgm:constr type="t" for="ch" forName="ParentBackground4" refType="h" fact="0.1262"/>
              <dgm:constr type="w" for="ch" forName="ParentBackground4" refType="w" fact="0.1469"/>
              <dgm:constr type="h" for="ch" forName="ParentBackground4" refType="h" fact="0.5319"/>
              <dgm:constr type="r" for="ch" forName="Child4" refType="w" fact="0.4773"/>
              <dgm:constr type="t" for="ch" forName="Child4" refType="h" fact="0.6876"/>
              <dgm:constr type="w" for="ch" forName="Child4" refType="w" fact="0.1469"/>
              <dgm:constr type="h" for="ch" forName="Child4" refType="h" fact="0.3124"/>
              <dgm:constr type="r" for="ch" forName="Accent3" refType="w" fact="0.6778"/>
              <dgm:constr type="t" for="ch" forName="Accent3" refType="h" fact="-0.0109"/>
              <dgm:constr type="w" for="ch" forName="Accent3" refType="w" fact="0.2226"/>
              <dgm:constr type="h" for="ch" forName="Accent3" refType="h" fact="0.806"/>
              <dgm:constr type="r" for="ch" forName="ParentBackground3" refType="w" fact="0.6399"/>
              <dgm:constr type="t" for="ch" forName="ParentBackground3" refType="h" fact="0.1262"/>
              <dgm:constr type="w" for="ch" forName="ParentBackground3" refType="w" fact="0.1469"/>
              <dgm:constr type="h" for="ch" forName="ParentBackground3" refType="h" fact="0.5319"/>
              <dgm:constr type="r" for="ch" forName="Child3" refType="w" fact="0.6399"/>
              <dgm:constr type="t" for="ch" forName="Child3" refType="h" fact="0.6876"/>
              <dgm:constr type="w" for="ch" forName="Child3" refType="w" fact="0.1469"/>
              <dgm:constr type="h" for="ch" forName="Child3" refType="h" fact="0.3124"/>
              <dgm:constr type="r" for="ch" forName="Accent2" refType="w" fact="0.8404"/>
              <dgm:constr type="t" for="ch" forName="Accent2" refType="h" fact="-0.0109"/>
              <dgm:constr type="w" for="ch" forName="Accent2" refType="w" fact="0.2226"/>
              <dgm:constr type="h" for="ch" forName="Accent2" refType="h" fact="0.806"/>
              <dgm:constr type="r" for="ch" forName="ParentBackground2" refType="w" fact="0.8025"/>
              <dgm:constr type="t" for="ch" forName="ParentBackground2" refType="h" fact="0.1262"/>
              <dgm:constr type="w" for="ch" forName="ParentBackground2" refType="w" fact="0.1469"/>
              <dgm:constr type="h" for="ch" forName="ParentBackground2" refType="h" fact="0.5319"/>
              <dgm:constr type="r" for="ch" forName="Child2" refType="w" fact="0.8025"/>
              <dgm:constr type="t" for="ch" forName="Child2" refType="h" fact="0.6876"/>
              <dgm:constr type="w" for="ch" forName="Child2" refType="w" fact="0.1469"/>
              <dgm:constr type="h" for="ch" forName="Child2" refType="h" fact="0.3124"/>
              <dgm:constr type="r" for="ch" forName="Accent1" refType="w" fact="1.003"/>
              <dgm:constr type="t" for="ch" forName="Accent1" refType="h" fact="-0.0109"/>
              <dgm:constr type="w" for="ch" forName="Accent1" refType="w" fact="0.2226"/>
              <dgm:constr type="h" for="ch" forName="Accent1" refType="h" fact="0.806"/>
              <dgm:constr type="r" for="ch" forName="ParentBackground1" refType="w" fact="0.9652"/>
              <dgm:constr type="t" for="ch" forName="ParentBackground1" refType="h" fact="0.1262"/>
              <dgm:constr type="w" for="ch" forName="ParentBackground1" refType="w" fact="0.1469"/>
              <dgm:constr type="h" for="ch" forName="ParentBackground1" refType="h" fact="0.5319"/>
              <dgm:constr type="r" for="ch" forName="Child1" refType="w" fact="0.9652"/>
              <dgm:constr type="t" for="ch" forName="Child1" refType="h" fact="0.6876"/>
              <dgm:constr type="w" for="ch" forName="Child1" refType="w" fact="0.1469"/>
              <dgm:constr type="h" for="ch" forName="Child1" refType="h" fact="0.3124"/>
            </dgm:constrLst>
          </dgm:if>
          <dgm:if name="Name23" axis="ch" ptType="node" func="cnt" op="equ" val="7">
            <dgm:alg type="composite">
              <dgm:param type="ar" val="4.210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r" for="ch" forName="Parent7" refType="w" fact="0.1128"/>
              <dgm:constr type="t" for="ch" forName="Parent7" refType="h" fact="0.2022"/>
              <dgm:constr type="w" for="ch" forName="Parent7" refType="w" fact="0.0902"/>
              <dgm:constr type="h" for="ch" forName="Parent7" refType="h" fact="0.3799"/>
              <dgm:constr type="r" for="ch" forName="Parent6" refType="w" fact="0.2527"/>
              <dgm:constr type="t" for="ch" forName="Parent6" refType="h" fact="0.2022"/>
              <dgm:constr type="w" for="ch" forName="Parent6" refType="w" fact="0.0902"/>
              <dgm:constr type="h" for="ch" forName="Parent6" refType="h" fact="0.3799"/>
              <dgm:constr type="r" for="ch" forName="Parent5" refType="w" fact="0.3925"/>
              <dgm:constr type="t" for="ch" forName="Parent5" refType="h" fact="0.2022"/>
              <dgm:constr type="w" for="ch" forName="Parent5" refType="w" fact="0.0902"/>
              <dgm:constr type="h" for="ch" forName="Parent5" refType="h" fact="0.3799"/>
              <dgm:constr type="r" for="ch" forName="Parent4" refType="w" fact="0.5324"/>
              <dgm:constr type="t" for="ch" forName="Parent4" refType="h" fact="0.2022"/>
              <dgm:constr type="w" for="ch" forName="Parent4" refType="w" fact="0.0902"/>
              <dgm:constr type="h" for="ch" forName="Parent4" refType="h" fact="0.3799"/>
              <dgm:constr type="r" for="ch" forName="Parent3" refType="w" fact="0.6723"/>
              <dgm:constr type="t" for="ch" forName="Parent3" refType="h" fact="0.2022"/>
              <dgm:constr type="w" for="ch" forName="Parent3" refType="w" fact="0.0902"/>
              <dgm:constr type="h" for="ch" forName="Parent3" refType="h" fact="0.3799"/>
              <dgm:constr type="r" for="ch" forName="Parent2" refType="w" fact="0.8121"/>
              <dgm:constr type="t" for="ch" forName="Parent2" refType="h" fact="0.2022"/>
              <dgm:constr type="w" for="ch" forName="Parent2" refType="w" fact="0.0902"/>
              <dgm:constr type="h" for="ch" forName="Parent2" refType="h" fact="0.3799"/>
              <dgm:constr type="r" for="ch" forName="Parent1" refType="w" fact="0.952"/>
              <dgm:constr type="t" for="ch" forName="Parent1" refType="h" fact="0.2022"/>
              <dgm:constr type="w" for="ch" forName="Parent1" refType="w" fact="0.0902"/>
              <dgm:constr type="h" for="ch" forName="Parent1" refType="h" fact="0.3799"/>
              <dgm:constr type="r" for="ch" forName="Accent7" refType="w" fact="0.1354"/>
              <dgm:constr type="t" for="ch" forName="Accent7" refType="h" fact="0.1072"/>
              <dgm:constr type="w" for="ch" forName="Accent7" refType="w" fact="0.1354"/>
              <dgm:constr type="h" for="ch" forName="Accent7" refType="h" fact="0.5699"/>
              <dgm:constr type="r" for="ch" forName="ParentBackground7" refType="w" fact="0.1308"/>
              <dgm:constr type="t" for="ch" forName="ParentBackground7" refType="h" fact="0.1262"/>
              <dgm:constr type="w" for="ch" forName="ParentBackground7" refType="w" fact="0.1263"/>
              <dgm:constr type="h" for="ch" forName="ParentBackground7" refType="h" fact="0.5319"/>
              <dgm:constr type="r" for="ch" forName="Child7" refType="w" fact="0.1308"/>
              <dgm:constr type="t" for="ch" forName="Child7" refType="h" fact="0.6876"/>
              <dgm:constr type="w" for="ch" forName="Child7" refType="w" fact="0.1263"/>
              <dgm:constr type="h" for="ch" forName="Child7" refType="h" fact="0.3124"/>
              <dgm:constr type="r" for="ch" forName="Accent6" refType="w" fact="0.3033"/>
              <dgm:constr type="t" for="ch" forName="Accent6" refType="h" fact="-0.0109"/>
              <dgm:constr type="w" for="ch" forName="Accent6" refType="w" fact="0.1915"/>
              <dgm:constr type="h" for="ch" forName="Accent6" refType="h" fact="0.806"/>
              <dgm:constr type="r" for="ch" forName="ParentBackground6" refType="w" fact="0.2707"/>
              <dgm:constr type="t" for="ch" forName="ParentBackground6" refType="h" fact="0.1262"/>
              <dgm:constr type="w" for="ch" forName="ParentBackground6" refType="w" fact="0.1263"/>
              <dgm:constr type="h" for="ch" forName="ParentBackground6" refType="h" fact="0.5319"/>
              <dgm:constr type="r" for="ch" forName="Child6" refType="w" fact="0.2707"/>
              <dgm:constr type="t" for="ch" forName="Child6" refType="h" fact="0.6876"/>
              <dgm:constr type="w" for="ch" forName="Child6" refType="w" fact="0.1263"/>
              <dgm:constr type="h" for="ch" forName="Child6" refType="h" fact="0.3124"/>
              <dgm:constr type="r" for="ch" forName="Accent5" refType="w" fact="0.4431"/>
              <dgm:constr type="t" for="ch" forName="Accent5" refType="h" fact="-0.0109"/>
              <dgm:constr type="w" for="ch" forName="Accent5" refType="w" fact="0.1915"/>
              <dgm:constr type="h" for="ch" forName="Accent5" refType="h" fact="0.806"/>
              <dgm:constr type="r" for="ch" forName="ParentBackground5" refType="w" fact="0.4106"/>
              <dgm:constr type="t" for="ch" forName="ParentBackground5" refType="h" fact="0.1262"/>
              <dgm:constr type="w" for="ch" forName="ParentBackground5" refType="w" fact="0.1263"/>
              <dgm:constr type="h" for="ch" forName="ParentBackground5" refType="h" fact="0.5319"/>
              <dgm:constr type="r" for="ch" forName="Child5" refType="w" fact="0.4106"/>
              <dgm:constr type="t" for="ch" forName="Child5" refType="h" fact="0.6876"/>
              <dgm:constr type="w" for="ch" forName="Child5" refType="w" fact="0.1263"/>
              <dgm:constr type="h" for="ch" forName="Child5" refType="h" fact="0.3124"/>
              <dgm:constr type="r" for="ch" forName="Accent4" refType="w" fact="0.583"/>
              <dgm:constr type="t" for="ch" forName="Accent4" refType="h" fact="-0.0109"/>
              <dgm:constr type="w" for="ch" forName="Accent4" refType="w" fact="0.1915"/>
              <dgm:constr type="h" for="ch" forName="Accent4" refType="h" fact="0.806"/>
              <dgm:constr type="r" for="ch" forName="ParentBackground4" refType="w" fact="0.5504"/>
              <dgm:constr type="t" for="ch" forName="ParentBackground4" refType="h" fact="0.1262"/>
              <dgm:constr type="w" for="ch" forName="ParentBackground4" refType="w" fact="0.1263"/>
              <dgm:constr type="h" for="ch" forName="ParentBackground4" refType="h" fact="0.5319"/>
              <dgm:constr type="r" for="ch" forName="Child4" refType="w" fact="0.5504"/>
              <dgm:constr type="t" for="ch" forName="Child4" refType="h" fact="0.6876"/>
              <dgm:constr type="w" for="ch" forName="Child4" refType="w" fact="0.1263"/>
              <dgm:constr type="h" for="ch" forName="Child4" refType="h" fact="0.3124"/>
              <dgm:constr type="r" for="ch" forName="Accent3" refType="w" fact="0.7229"/>
              <dgm:constr type="t" for="ch" forName="Accent3" refType="h" fact="-0.0109"/>
              <dgm:constr type="w" for="ch" forName="Accent3" refType="w" fact="0.1915"/>
              <dgm:constr type="h" for="ch" forName="Accent3" refType="h" fact="0.806"/>
              <dgm:constr type="r" for="ch" forName="ParentBackground3" refType="w" fact="0.6903"/>
              <dgm:constr type="t" for="ch" forName="ParentBackground3" refType="h" fact="0.1262"/>
              <dgm:constr type="w" for="ch" forName="ParentBackground3" refType="w" fact="0.1263"/>
              <dgm:constr type="h" for="ch" forName="ParentBackground3" refType="h" fact="0.5319"/>
              <dgm:constr type="r" for="ch" forName="Child3" refType="w" fact="0.6903"/>
              <dgm:constr type="t" for="ch" forName="Child3" refType="h" fact="0.6876"/>
              <dgm:constr type="w" for="ch" forName="Child3" refType="w" fact="0.1263"/>
              <dgm:constr type="h" for="ch" forName="Child3" refType="h" fact="0.3124"/>
              <dgm:constr type="r" for="ch" forName="Accent2" refType="w" fact="0.8627"/>
              <dgm:constr type="t" for="ch" forName="Accent2" refType="h" fact="-0.0109"/>
              <dgm:constr type="w" for="ch" forName="Accent2" refType="w" fact="0.1915"/>
              <dgm:constr type="h" for="ch" forName="Accent2" refType="h" fact="0.806"/>
              <dgm:constr type="r" for="ch" forName="ParentBackground2" refType="w" fact="0.8302"/>
              <dgm:constr type="t" for="ch" forName="ParentBackground2" refType="h" fact="0.1262"/>
              <dgm:constr type="w" for="ch" forName="ParentBackground2" refType="w" fact="0.1263"/>
              <dgm:constr type="h" for="ch" forName="ParentBackground2" refType="h" fact="0.5319"/>
              <dgm:constr type="r" for="ch" forName="Child2" refType="w" fact="0.8302"/>
              <dgm:constr type="t" for="ch" forName="Child2" refType="h" fact="0.6876"/>
              <dgm:constr type="w" for="ch" forName="Child2" refType="w" fact="0.1263"/>
              <dgm:constr type="h" for="ch" forName="Child2" refType="h" fact="0.3124"/>
              <dgm:constr type="r" for="ch" forName="Accent1" refType="w" fact="1.0026"/>
              <dgm:constr type="t" for="ch" forName="Accent1" refType="h" fact="-0.0109"/>
              <dgm:constr type="w" for="ch" forName="Accent1" refType="w" fact="0.1915"/>
              <dgm:constr type="h" for="ch" forName="Accent1" refType="h" fact="0.806"/>
              <dgm:constr type="r" for="ch" forName="ParentBackground1" refType="w" fact="0.97"/>
              <dgm:constr type="t" for="ch" forName="ParentBackground1" refType="h" fact="0.1262"/>
              <dgm:constr type="w" for="ch" forName="ParentBackground1" refType="w" fact="0.1263"/>
              <dgm:constr type="h" for="ch" forName="ParentBackground1" refType="h" fact="0.5319"/>
              <dgm:constr type="r" for="ch" forName="Child1" refType="w" fact="0.97"/>
              <dgm:constr type="t" for="ch" forName="Child1" refType="h" fact="0.6876"/>
              <dgm:constr type="w" for="ch" forName="Child1" refType="w" fact="0.1263"/>
              <dgm:constr type="h" for="ch" forName="Child1" refType="h" fact="0.3124"/>
            </dgm:constrLst>
          </dgm:if>
          <dgm:if name="Name24" axis="ch" ptType="node" func="cnt" op="equ" val="8">
            <dgm:alg type="composite">
              <dgm:param type="ar" val="4.799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r" for="ch" forName="Parent8" refType="w" fact="0.099"/>
              <dgm:constr type="t" for="ch" forName="Parent8" refType="h" fact="0.2022"/>
              <dgm:constr type="w" for="ch" forName="Parent8" refType="w" fact="0.0792"/>
              <dgm:constr type="h" for="ch" forName="Parent8" refType="h" fact="0.3799"/>
              <dgm:constr type="r" for="ch" forName="Parent7" refType="w" fact="0.2217"/>
              <dgm:constr type="t" for="ch" forName="Parent7" refType="h" fact="0.2022"/>
              <dgm:constr type="w" for="ch" forName="Parent7" refType="w" fact="0.0792"/>
              <dgm:constr type="h" for="ch" forName="Parent7" refType="h" fact="0.3799"/>
              <dgm:constr type="r" for="ch" forName="Parent6" refType="w" fact="0.3444"/>
              <dgm:constr type="t" for="ch" forName="Parent6" refType="h" fact="0.2022"/>
              <dgm:constr type="w" for="ch" forName="Parent6" refType="w" fact="0.0792"/>
              <dgm:constr type="h" for="ch" forName="Parent6" refType="h" fact="0.3799"/>
              <dgm:constr type="r" for="ch" forName="Parent5" refType="w" fact="0.4671"/>
              <dgm:constr type="t" for="ch" forName="Parent5" refType="h" fact="0.2022"/>
              <dgm:constr type="w" for="ch" forName="Parent5" refType="w" fact="0.0792"/>
              <dgm:constr type="h" for="ch" forName="Parent5" refType="h" fact="0.3799"/>
              <dgm:constr type="r" for="ch" forName="Parent4" refType="w" fact="0.5898"/>
              <dgm:constr type="t" for="ch" forName="Parent4" refType="h" fact="0.2022"/>
              <dgm:constr type="w" for="ch" forName="Parent4" refType="w" fact="0.0792"/>
              <dgm:constr type="h" for="ch" forName="Parent4" refType="h" fact="0.3799"/>
              <dgm:constr type="r" for="ch" forName="Parent3" refType="w" fact="0.7125"/>
              <dgm:constr type="t" for="ch" forName="Parent3" refType="h" fact="0.2022"/>
              <dgm:constr type="w" for="ch" forName="Parent3" refType="w" fact="0.0792"/>
              <dgm:constr type="h" for="ch" forName="Parent3" refType="h" fact="0.3799"/>
              <dgm:constr type="r" for="ch" forName="Parent2" refType="w" fact="0.8352"/>
              <dgm:constr type="t" for="ch" forName="Parent2" refType="h" fact="0.2022"/>
              <dgm:constr type="w" for="ch" forName="Parent2" refType="w" fact="0.0792"/>
              <dgm:constr type="h" for="ch" forName="Parent2" refType="h" fact="0.3799"/>
              <dgm:constr type="r" for="ch" forName="Parent1" refType="w" fact="0.9579"/>
              <dgm:constr type="t" for="ch" forName="Parent1" refType="h" fact="0.2022"/>
              <dgm:constr type="w" for="ch" forName="Parent1" refType="w" fact="0.0792"/>
              <dgm:constr type="h" for="ch" forName="Parent1" refType="h" fact="0.3799"/>
              <dgm:constr type="r" for="ch" forName="Accent8" refType="w" fact="0.1187"/>
              <dgm:constr type="t" for="ch" forName="Accent8" refType="h" fact="0.1072"/>
              <dgm:constr type="w" for="ch" forName="Accent8" refType="w" fact="0.1187"/>
              <dgm:constr type="h" for="ch" forName="Accent8" refType="h" fact="0.5699"/>
              <dgm:constr type="r" for="ch" forName="ParentBackground8" refType="w" fact="0.1148"/>
              <dgm:constr type="t" for="ch" forName="ParentBackground8" refType="h" fact="0.1262"/>
              <dgm:constr type="w" for="ch" forName="ParentBackground8" refType="w" fact="0.1108"/>
              <dgm:constr type="h" for="ch" forName="ParentBackground8" refType="h" fact="0.5319"/>
              <dgm:constr type="r" for="ch" forName="Child8" refType="w" fact="0.1148"/>
              <dgm:constr type="t" for="ch" forName="Child8" refType="h" fact="0.6876"/>
              <dgm:constr type="w" for="ch" forName="Child8" refType="w" fact="0.1108"/>
              <dgm:constr type="h" for="ch" forName="Child8" refType="h" fact="0.3124"/>
              <dgm:constr type="r" for="ch" forName="Accent7" refType="w" fact="0.2661"/>
              <dgm:constr type="t" for="ch" forName="Accent7" refType="h" fact="-0.0109"/>
              <dgm:constr type="w" for="ch" forName="Accent7" refType="w" fact="0.1679"/>
              <dgm:constr type="h" for="ch" forName="Accent7" refType="h" fact="0.806"/>
              <dgm:constr type="r" for="ch" forName="ParentBackground7" refType="w" fact="0.2375"/>
              <dgm:constr type="t" for="ch" forName="ParentBackground7" refType="h" fact="0.1262"/>
              <dgm:constr type="w" for="ch" forName="ParentBackground7" refType="w" fact="0.1108"/>
              <dgm:constr type="h" for="ch" forName="ParentBackground7" refType="h" fact="0.5319"/>
              <dgm:constr type="r" for="ch" forName="Child7" refType="w" fact="0.2375"/>
              <dgm:constr type="t" for="ch" forName="Child7" refType="h" fact="0.6876"/>
              <dgm:constr type="w" for="ch" forName="Child7" refType="w" fact="0.1108"/>
              <dgm:constr type="h" for="ch" forName="Child7" refType="h" fact="0.3124"/>
              <dgm:constr type="r" for="ch" forName="Accent6" refType="w" fact="0.3888"/>
              <dgm:constr type="t" for="ch" forName="Accent6" refType="h" fact="-0.0109"/>
              <dgm:constr type="w" for="ch" forName="Accent6" refType="w" fact="0.1679"/>
              <dgm:constr type="h" for="ch" forName="Accent6" refType="h" fact="0.806"/>
              <dgm:constr type="r" for="ch" forName="ParentBackground6" refType="w" fact="0.3602"/>
              <dgm:constr type="t" for="ch" forName="ParentBackground6" refType="h" fact="0.1262"/>
              <dgm:constr type="w" for="ch" forName="ParentBackground6" refType="w" fact="0.1108"/>
              <dgm:constr type="h" for="ch" forName="ParentBackground6" refType="h" fact="0.5319"/>
              <dgm:constr type="r" for="ch" forName="Child6" refType="w" fact="0.3602"/>
              <dgm:constr type="t" for="ch" forName="Child6" refType="h" fact="0.6876"/>
              <dgm:constr type="w" for="ch" forName="Child6" refType="w" fact="0.1108"/>
              <dgm:constr type="h" for="ch" forName="Child6" refType="h" fact="0.3124"/>
              <dgm:constr type="r" for="ch" forName="Accent5" refType="w" fact="0.5115"/>
              <dgm:constr type="t" for="ch" forName="Accent5" refType="h" fact="-0.0109"/>
              <dgm:constr type="w" for="ch" forName="Accent5" refType="w" fact="0.1679"/>
              <dgm:constr type="h" for="ch" forName="Accent5" refType="h" fact="0.806"/>
              <dgm:constr type="r" for="ch" forName="ParentBackground5" refType="w" fact="0.4829"/>
              <dgm:constr type="t" for="ch" forName="ParentBackground5" refType="h" fact="0.1262"/>
              <dgm:constr type="w" for="ch" forName="ParentBackground5" refType="w" fact="0.1108"/>
              <dgm:constr type="h" for="ch" forName="ParentBackground5" refType="h" fact="0.5319"/>
              <dgm:constr type="r" for="ch" forName="Child5" refType="w" fact="0.4829"/>
              <dgm:constr type="t" for="ch" forName="Child5" refType="h" fact="0.6876"/>
              <dgm:constr type="w" for="ch" forName="Child5" refType="w" fact="0.1108"/>
              <dgm:constr type="h" for="ch" forName="Child5" refType="h" fact="0.3124"/>
              <dgm:constr type="r" for="ch" forName="Accent4" refType="w" fact="0.6342"/>
              <dgm:constr type="t" for="ch" forName="Accent4" refType="h" fact="-0.0109"/>
              <dgm:constr type="w" for="ch" forName="Accent4" refType="w" fact="0.1679"/>
              <dgm:constr type="h" for="ch" forName="Accent4" refType="h" fact="0.806"/>
              <dgm:constr type="r" for="ch" forName="ParentBackground4" refType="w" fact="0.6056"/>
              <dgm:constr type="t" for="ch" forName="ParentBackground4" refType="h" fact="0.1262"/>
              <dgm:constr type="w" for="ch" forName="ParentBackground4" refType="w" fact="0.1108"/>
              <dgm:constr type="h" for="ch" forName="ParentBackground4" refType="h" fact="0.5319"/>
              <dgm:constr type="r" for="ch" forName="Child4" refType="w" fact="0.6056"/>
              <dgm:constr type="t" for="ch" forName="Child4" refType="h" fact="0.6876"/>
              <dgm:constr type="w" for="ch" forName="Child4" refType="w" fact="0.1108"/>
              <dgm:constr type="h" for="ch" forName="Child4" refType="h" fact="0.3124"/>
              <dgm:constr type="r" for="ch" forName="Accent3" refType="w" fact="0.7569"/>
              <dgm:constr type="t" for="ch" forName="Accent3" refType="h" fact="-0.0109"/>
              <dgm:constr type="w" for="ch" forName="Accent3" refType="w" fact="0.1679"/>
              <dgm:constr type="h" for="ch" forName="Accent3" refType="h" fact="0.806"/>
              <dgm:constr type="r" for="ch" forName="ParentBackground3" refType="w" fact="0.7283"/>
              <dgm:constr type="t" for="ch" forName="ParentBackground3" refType="h" fact="0.1262"/>
              <dgm:constr type="w" for="ch" forName="ParentBackground3" refType="w" fact="0.1108"/>
              <dgm:constr type="h" for="ch" forName="ParentBackground3" refType="h" fact="0.5319"/>
              <dgm:constr type="r" for="ch" forName="Child3" refType="w" fact="0.7283"/>
              <dgm:constr type="t" for="ch" forName="Child3" refType="h" fact="0.6876"/>
              <dgm:constr type="w" for="ch" forName="Child3" refType="w" fact="0.1108"/>
              <dgm:constr type="h" for="ch" forName="Child3" refType="h" fact="0.3124"/>
              <dgm:constr type="r" for="ch" forName="Accent2" refType="w" fact="0.8796"/>
              <dgm:constr type="t" for="ch" forName="Accent2" refType="h" fact="-0.0109"/>
              <dgm:constr type="w" for="ch" forName="Accent2" refType="w" fact="0.1679"/>
              <dgm:constr type="h" for="ch" forName="Accent2" refType="h" fact="0.806"/>
              <dgm:constr type="r" for="ch" forName="ParentBackground2" refType="w" fact="0.851"/>
              <dgm:constr type="t" for="ch" forName="ParentBackground2" refType="h" fact="0.1262"/>
              <dgm:constr type="w" for="ch" forName="ParentBackground2" refType="w" fact="0.1108"/>
              <dgm:constr type="h" for="ch" forName="ParentBackground2" refType="h" fact="0.5319"/>
              <dgm:constr type="r" for="ch" forName="Child2" refType="w" fact="0.851"/>
              <dgm:constr type="t" for="ch" forName="Child2" refType="h" fact="0.6876"/>
              <dgm:constr type="w" for="ch" forName="Child2" refType="w" fact="0.1108"/>
              <dgm:constr type="h" for="ch" forName="Child2" refType="h" fact="0.3124"/>
              <dgm:constr type="r" for="ch" forName="Accent1" refType="w" fact="1.0023"/>
              <dgm:constr type="t" for="ch" forName="Accent1" refType="h" fact="-0.0109"/>
              <dgm:constr type="w" for="ch" forName="Accent1" refType="w" fact="0.1679"/>
              <dgm:constr type="h" for="ch" forName="Accent1" refType="h" fact="0.806"/>
              <dgm:constr type="r" for="ch" forName="ParentBackground1" refType="w" fact="0.9737"/>
              <dgm:constr type="t" for="ch" forName="ParentBackground1" refType="h" fact="0.1262"/>
              <dgm:constr type="w" for="ch" forName="ParentBackground1" refType="w" fact="0.1108"/>
              <dgm:constr type="h" for="ch" forName="ParentBackground1" refType="h" fact="0.5319"/>
              <dgm:constr type="r" for="ch" forName="Child1" refType="w" fact="0.9737"/>
              <dgm:constr type="t" for="ch" forName="Child1" refType="h" fact="0.6876"/>
              <dgm:constr type="w" for="ch" forName="Child1" refType="w" fact="0.1108"/>
              <dgm:constr type="h" for="ch" forName="Child1" refType="h" fact="0.3124"/>
            </dgm:constrLst>
          </dgm:if>
          <dgm:if name="Name25" axis="ch" ptType="node" func="cnt" op="equ" val="9">
            <dgm:alg type="composite">
              <dgm:param type="ar" val="5.38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r" for="ch" forName="Parent9" refType="w" fact="0.0881"/>
              <dgm:constr type="t" for="ch" forName="Parent9" refType="h" fact="0.2022"/>
              <dgm:constr type="w" for="ch" forName="Parent9" refType="w" fact="0.0705"/>
              <dgm:constr type="h" for="ch" forName="Parent9" refType="h" fact="0.3799"/>
              <dgm:constr type="r" for="ch" forName="Parent8" refType="w" fact="0.1974"/>
              <dgm:constr type="t" for="ch" forName="Parent8" refType="h" fact="0.2022"/>
              <dgm:constr type="w" for="ch" forName="Parent8" refType="w" fact="0.0705"/>
              <dgm:constr type="h" for="ch" forName="Parent8" refType="h" fact="0.3799"/>
              <dgm:constr type="r" for="ch" forName="Parent7" refType="w" fact="0.3067"/>
              <dgm:constr type="t" for="ch" forName="Parent7" refType="h" fact="0.2022"/>
              <dgm:constr type="w" for="ch" forName="Parent7" refType="w" fact="0.0705"/>
              <dgm:constr type="h" for="ch" forName="Parent7" refType="h" fact="0.3799"/>
              <dgm:constr type="r" for="ch" forName="Parent6" refType="w" fact="0.416"/>
              <dgm:constr type="t" for="ch" forName="Parent6" refType="h" fact="0.2022"/>
              <dgm:constr type="w" for="ch" forName="Parent6" refType="w" fact="0.0705"/>
              <dgm:constr type="h" for="ch" forName="Parent6" refType="h" fact="0.3799"/>
              <dgm:constr type="r" for="ch" forName="Parent5" refType="w" fact="0.5253"/>
              <dgm:constr type="t" for="ch" forName="Parent5" refType="h" fact="0.2022"/>
              <dgm:constr type="w" for="ch" forName="Parent5" refType="w" fact="0.0705"/>
              <dgm:constr type="h" for="ch" forName="Parent5" refType="h" fact="0.3799"/>
              <dgm:constr type="r" for="ch" forName="Parent4" refType="w" fact="0.6346"/>
              <dgm:constr type="t" for="ch" forName="Parent4" refType="h" fact="0.2022"/>
              <dgm:constr type="w" for="ch" forName="Parent4" refType="w" fact="0.0705"/>
              <dgm:constr type="h" for="ch" forName="Parent4" refType="h" fact="0.3799"/>
              <dgm:constr type="r" for="ch" forName="Parent3" refType="w" fact="0.7439"/>
              <dgm:constr type="t" for="ch" forName="Parent3" refType="h" fact="0.2022"/>
              <dgm:constr type="w" for="ch" forName="Parent3" refType="w" fact="0.0705"/>
              <dgm:constr type="h" for="ch" forName="Parent3" refType="h" fact="0.3799"/>
              <dgm:constr type="r" for="ch" forName="Parent2" refType="w" fact="0.8532"/>
              <dgm:constr type="t" for="ch" forName="Parent2" refType="h" fact="0.2022"/>
              <dgm:constr type="w" for="ch" forName="Parent2" refType="w" fact="0.0705"/>
              <dgm:constr type="h" for="ch" forName="Parent2" refType="h" fact="0.3799"/>
              <dgm:constr type="r" for="ch" forName="Parent1" refType="w" fact="0.9625"/>
              <dgm:constr type="t" for="ch" forName="Parent1" refType="h" fact="0.2022"/>
              <dgm:constr type="w" for="ch" forName="Parent1" refType="w" fact="0.0705"/>
              <dgm:constr type="h" for="ch" forName="Parent1" refType="h" fact="0.3799"/>
              <dgm:constr type="r" for="ch" forName="Accent9" refType="w" fact="0.1058"/>
              <dgm:constr type="t" for="ch" forName="Accent9" refType="h" fact="0.1072"/>
              <dgm:constr type="w" for="ch" forName="Accent9" refType="w" fact="0.1058"/>
              <dgm:constr type="h" for="ch" forName="Accent9" refType="h" fact="0.5699"/>
              <dgm:constr type="r" for="ch" forName="ParentBackground9" refType="w" fact="0.1022"/>
              <dgm:constr type="t" for="ch" forName="ParentBackground9" refType="h" fact="0.1262"/>
              <dgm:constr type="w" for="ch" forName="ParentBackground9" refType="w" fact="0.0987"/>
              <dgm:constr type="h" for="ch" forName="ParentBackground9" refType="h" fact="0.5319"/>
              <dgm:constr type="r" for="ch" forName="Child9" refType="w" fact="0.1022"/>
              <dgm:constr type="t" for="ch" forName="Child9" refType="h" fact="0.6876"/>
              <dgm:constr type="w" for="ch" forName="Child9" refType="w" fact="0.0987"/>
              <dgm:constr type="h" for="ch" forName="Child9" refType="h" fact="0.3124"/>
              <dgm:constr type="r" for="ch" forName="Accent8" refType="w" fact="0.237"/>
              <dgm:constr type="t" for="ch" forName="Accent8" refType="h" fact="-0.0109"/>
              <dgm:constr type="w" for="ch" forName="Accent8" refType="w" fact="0.1496"/>
              <dgm:constr type="h" for="ch" forName="Accent8" refType="h" fact="0.806"/>
              <dgm:constr type="r" for="ch" forName="ParentBackground8" refType="w" fact="0.2115"/>
              <dgm:constr type="t" for="ch" forName="ParentBackground8" refType="h" fact="0.1262"/>
              <dgm:constr type="w" for="ch" forName="ParentBackground8" refType="w" fact="0.0987"/>
              <dgm:constr type="h" for="ch" forName="ParentBackground8" refType="h" fact="0.5319"/>
              <dgm:constr type="r" for="ch" forName="Child8" refType="w" fact="0.2115"/>
              <dgm:constr type="t" for="ch" forName="Child8" refType="h" fact="0.6876"/>
              <dgm:constr type="w" for="ch" forName="Child8" refType="w" fact="0.0987"/>
              <dgm:constr type="h" for="ch" forName="Child8" refType="h" fact="0.3124"/>
              <dgm:constr type="r" for="ch" forName="Accent7" refType="w" fact="0.3462"/>
              <dgm:constr type="t" for="ch" forName="Accent7" refType="h" fact="-0.0109"/>
              <dgm:constr type="w" for="ch" forName="Accent7" refType="w" fact="0.1496"/>
              <dgm:constr type="h" for="ch" forName="Accent7" refType="h" fact="0.806"/>
              <dgm:constr type="r" for="ch" forName="ParentBackground7" refType="w" fact="0.3208"/>
              <dgm:constr type="t" for="ch" forName="ParentBackground7" refType="h" fact="0.1262"/>
              <dgm:constr type="w" for="ch" forName="ParentBackground7" refType="w" fact="0.0987"/>
              <dgm:constr type="h" for="ch" forName="ParentBackground7" refType="h" fact="0.5319"/>
              <dgm:constr type="r" for="ch" forName="Child7" refType="w" fact="0.3208"/>
              <dgm:constr type="t" for="ch" forName="Child7" refType="h" fact="0.6876"/>
              <dgm:constr type="w" for="ch" forName="Child7" refType="w" fact="0.0987"/>
              <dgm:constr type="h" for="ch" forName="Child7" refType="h" fact="0.3124"/>
              <dgm:constr type="r" for="ch" forName="Accent6" refType="w" fact="0.4555"/>
              <dgm:constr type="t" for="ch" forName="Accent6" refType="h" fact="-0.0109"/>
              <dgm:constr type="w" for="ch" forName="Accent6" refType="w" fact="0.1496"/>
              <dgm:constr type="h" for="ch" forName="Accent6" refType="h" fact="0.806"/>
              <dgm:constr type="r" for="ch" forName="ParentBackground6" refType="w" fact="0.4301"/>
              <dgm:constr type="t" for="ch" forName="ParentBackground6" refType="h" fact="0.1262"/>
              <dgm:constr type="w" for="ch" forName="ParentBackground6" refType="w" fact="0.0987"/>
              <dgm:constr type="h" for="ch" forName="ParentBackground6" refType="h" fact="0.5319"/>
              <dgm:constr type="r" for="ch" forName="Child6" refType="w" fact="0.4301"/>
              <dgm:constr type="t" for="ch" forName="Child6" refType="h" fact="0.6876"/>
              <dgm:constr type="w" for="ch" forName="Child6" refType="w" fact="0.0987"/>
              <dgm:constr type="h" for="ch" forName="Child6" refType="h" fact="0.3124"/>
              <dgm:constr type="r" for="ch" forName="Accent5" refType="w" fact="0.5648"/>
              <dgm:constr type="t" for="ch" forName="Accent5" refType="h" fact="-0.0109"/>
              <dgm:constr type="w" for="ch" forName="Accent5" refType="w" fact="0.1496"/>
              <dgm:constr type="h" for="ch" forName="Accent5" refType="h" fact="0.806"/>
              <dgm:constr type="r" for="ch" forName="ParentBackground5" refType="w" fact="0.5394"/>
              <dgm:constr type="t" for="ch" forName="ParentBackground5" refType="h" fact="0.1262"/>
              <dgm:constr type="w" for="ch" forName="ParentBackground5" refType="w" fact="0.0987"/>
              <dgm:constr type="h" for="ch" forName="ParentBackground5" refType="h" fact="0.5319"/>
              <dgm:constr type="r" for="ch" forName="Child5" refType="w" fact="0.5394"/>
              <dgm:constr type="t" for="ch" forName="Child5" refType="h" fact="0.6876"/>
              <dgm:constr type="w" for="ch" forName="Child5" refType="w" fact="0.0987"/>
              <dgm:constr type="h" for="ch" forName="Child5" refType="h" fact="0.3124"/>
              <dgm:constr type="r" for="ch" forName="Accent4" refType="w" fact="0.6741"/>
              <dgm:constr type="t" for="ch" forName="Accent4" refType="h" fact="-0.0109"/>
              <dgm:constr type="w" for="ch" forName="Accent4" refType="w" fact="0.1496"/>
              <dgm:constr type="h" for="ch" forName="Accent4" refType="h" fact="0.806"/>
              <dgm:constr type="r" for="ch" forName="ParentBackground4" refType="w" fact="0.6487"/>
              <dgm:constr type="t" for="ch" forName="ParentBackground4" refType="h" fact="0.1262"/>
              <dgm:constr type="w" for="ch" forName="ParentBackground4" refType="w" fact="0.0987"/>
              <dgm:constr type="h" for="ch" forName="ParentBackground4" refType="h" fact="0.5319"/>
              <dgm:constr type="r" for="ch" forName="Child4" refType="w" fact="0.6487"/>
              <dgm:constr type="t" for="ch" forName="Child4" refType="h" fact="0.6876"/>
              <dgm:constr type="w" for="ch" forName="Child4" refType="w" fact="0.0987"/>
              <dgm:constr type="h" for="ch" forName="Child4" refType="h" fact="0.3124"/>
              <dgm:constr type="r" for="ch" forName="Accent3" refType="w" fact="0.7834"/>
              <dgm:constr type="t" for="ch" forName="Accent3" refType="h" fact="-0.0109"/>
              <dgm:constr type="w" for="ch" forName="Accent3" refType="w" fact="0.1496"/>
              <dgm:constr type="h" for="ch" forName="Accent3" refType="h" fact="0.806"/>
              <dgm:constr type="r" for="ch" forName="ParentBackground3" refType="w" fact="0.758"/>
              <dgm:constr type="t" for="ch" forName="ParentBackground3" refType="h" fact="0.1262"/>
              <dgm:constr type="w" for="ch" forName="ParentBackground3" refType="w" fact="0.0987"/>
              <dgm:constr type="h" for="ch" forName="ParentBackground3" refType="h" fact="0.5319"/>
              <dgm:constr type="r" for="ch" forName="Child3" refType="w" fact="0.758"/>
              <dgm:constr type="t" for="ch" forName="Child3" refType="h" fact="0.6876"/>
              <dgm:constr type="w" for="ch" forName="Child3" refType="w" fact="0.0987"/>
              <dgm:constr type="h" for="ch" forName="Child3" refType="h" fact="0.3124"/>
              <dgm:constr type="r" for="ch" forName="Accent2" refType="w" fact="0.8927"/>
              <dgm:constr type="t" for="ch" forName="Accent2" refType="h" fact="-0.0109"/>
              <dgm:constr type="w" for="ch" forName="Accent2" refType="w" fact="0.1496"/>
              <dgm:constr type="h" for="ch" forName="Accent2" refType="h" fact="0.806"/>
              <dgm:constr type="r" for="ch" forName="ParentBackground2" refType="w" fact="0.8673"/>
              <dgm:constr type="t" for="ch" forName="ParentBackground2" refType="h" fact="0.1262"/>
              <dgm:constr type="w" for="ch" forName="ParentBackground2" refType="w" fact="0.0987"/>
              <dgm:constr type="h" for="ch" forName="ParentBackground2" refType="h" fact="0.5319"/>
              <dgm:constr type="r" for="ch" forName="Child2" refType="w" fact="0.8673"/>
              <dgm:constr type="t" for="ch" forName="Child2" refType="h" fact="0.6876"/>
              <dgm:constr type="w" for="ch" forName="Child2" refType="w" fact="0.0987"/>
              <dgm:constr type="h" for="ch" forName="Child2" refType="h" fact="0.3124"/>
              <dgm:constr type="r" for="ch" forName="Accent1" refType="w" fact="1.002"/>
              <dgm:constr type="t" for="ch" forName="Accent1" refType="h" fact="-0.0109"/>
              <dgm:constr type="w" for="ch" forName="Accent1" refType="w" fact="0.1496"/>
              <dgm:constr type="h" for="ch" forName="Accent1" refType="h" fact="0.806"/>
              <dgm:constr type="r" for="ch" forName="ParentBackground1" refType="w" fact="0.9765"/>
              <dgm:constr type="t" for="ch" forName="ParentBackground1" refType="h" fact="0.1262"/>
              <dgm:constr type="w" for="ch" forName="ParentBackground1" refType="w" fact="0.0987"/>
              <dgm:constr type="h" for="ch" forName="ParentBackground1" refType="h" fact="0.5319"/>
              <dgm:constr type="r" for="ch" forName="Child1" refType="w" fact="0.9765"/>
              <dgm:constr type="t" for="ch" forName="Child1" refType="h" fact="0.6876"/>
              <dgm:constr type="w" for="ch" forName="Child1" refType="w" fact="0.0987"/>
              <dgm:constr type="h" for="ch" forName="Child1" refType="h" fact="0.3124"/>
            </dgm:constrLst>
          </dgm:if>
          <dgm:if name="Name26" axis="ch" ptType="node" func="cnt" op="equ" val="10">
            <dgm:alg type="composite">
              <dgm:param type="ar" val="5.976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7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r" for="ch" forName="Parent10" refType="w" fact="0.0795"/>
              <dgm:constr type="t" for="ch" forName="Parent10" refType="h" fact="0.2022"/>
              <dgm:constr type="w" for="ch" forName="Parent10" refType="w" fact="0.0636"/>
              <dgm:constr type="h" for="ch" forName="Parent10" refType="h" fact="0.3799"/>
              <dgm:constr type="r" for="ch" forName="Parent9" refType="w" fact="0.178"/>
              <dgm:constr type="t" for="ch" forName="Parent9" refType="h" fact="0.2022"/>
              <dgm:constr type="w" for="ch" forName="Parent9" refType="w" fact="0.0636"/>
              <dgm:constr type="h" for="ch" forName="Parent9" refType="h" fact="0.3799"/>
              <dgm:constr type="r" for="ch" forName="Parent8" refType="w" fact="0.2765"/>
              <dgm:constr type="t" for="ch" forName="Parent8" refType="h" fact="0.2022"/>
              <dgm:constr type="w" for="ch" forName="Parent8" refType="w" fact="0.0636"/>
              <dgm:constr type="h" for="ch" forName="Parent8" refType="h" fact="0.3799"/>
              <dgm:constr type="r" for="ch" forName="Parent7" refType="w" fact="0.375"/>
              <dgm:constr type="t" for="ch" forName="Parent7" refType="h" fact="0.2022"/>
              <dgm:constr type="w" for="ch" forName="Parent7" refType="w" fact="0.0636"/>
              <dgm:constr type="h" for="ch" forName="Parent7" refType="h" fact="0.3799"/>
              <dgm:constr type="r" for="ch" forName="Parent6" refType="w" fact="0.4736"/>
              <dgm:constr type="t" for="ch" forName="Parent6" refType="h" fact="0.2022"/>
              <dgm:constr type="w" for="ch" forName="Parent6" refType="w" fact="0.0636"/>
              <dgm:constr type="h" for="ch" forName="Parent6" refType="h" fact="0.3799"/>
              <dgm:constr type="r" for="ch" forName="Parent5" refType="w" fact="0.5721"/>
              <dgm:constr type="t" for="ch" forName="Parent5" refType="h" fact="0.2022"/>
              <dgm:constr type="w" for="ch" forName="Parent5" refType="w" fact="0.0636"/>
              <dgm:constr type="h" for="ch" forName="Parent5" refType="h" fact="0.3799"/>
              <dgm:constr type="r" for="ch" forName="Parent4" refType="w" fact="0.6706"/>
              <dgm:constr type="t" for="ch" forName="Parent4" refType="h" fact="0.2022"/>
              <dgm:constr type="w" for="ch" forName="Parent4" refType="w" fact="0.0636"/>
              <dgm:constr type="h" for="ch" forName="Parent4" refType="h" fact="0.3799"/>
              <dgm:constr type="r" for="ch" forName="Parent3" refType="w" fact="0.7691"/>
              <dgm:constr type="t" for="ch" forName="Parent3" refType="h" fact="0.2022"/>
              <dgm:constr type="w" for="ch" forName="Parent3" refType="w" fact="0.0636"/>
              <dgm:constr type="h" for="ch" forName="Parent3" refType="h" fact="0.3799"/>
              <dgm:constr type="r" for="ch" forName="Parent2" refType="w" fact="0.8676"/>
              <dgm:constr type="t" for="ch" forName="Parent2" refType="h" fact="0.2022"/>
              <dgm:constr type="w" for="ch" forName="Parent2" refType="w" fact="0.0636"/>
              <dgm:constr type="h" for="ch" forName="Parent2" refType="h" fact="0.3799"/>
              <dgm:constr type="r" for="ch" forName="Parent1" refType="w" fact="0.9662"/>
              <dgm:constr type="t" for="ch" forName="Parent1" refType="h" fact="0.2022"/>
              <dgm:constr type="w" for="ch" forName="Parent1" refType="w" fact="0.0636"/>
              <dgm:constr type="h" for="ch" forName="Parent1" refType="h" fact="0.3799"/>
              <dgm:constr type="r" for="ch" forName="Accent10" refType="w" fact="0.0953"/>
              <dgm:constr type="t" for="ch" forName="Accent10" refType="h" fact="0.1072"/>
              <dgm:constr type="w" for="ch" forName="Accent10" refType="w" fact="0.0953"/>
              <dgm:constr type="h" for="ch" forName="Accent10" refType="h" fact="0.5699"/>
              <dgm:constr type="r" for="ch" forName="ParentBackground10" refType="w" fact="0.0922"/>
              <dgm:constr type="t" for="ch" forName="ParentBackground10" refType="h" fact="0.1262"/>
              <dgm:constr type="w" for="ch" forName="ParentBackground10" refType="w" fact="0.089"/>
              <dgm:constr type="h" for="ch" forName="ParentBackground10" refType="h" fact="0.5319"/>
              <dgm:constr type="r" for="ch" forName="Child10" refType="w" fact="0.0922"/>
              <dgm:constr type="t" for="ch" forName="Child10" refType="h" fact="0.6876"/>
              <dgm:constr type="w" for="ch" forName="Child10" refType="w" fact="0.089"/>
              <dgm:constr type="h" for="ch" forName="Child10" refType="h" fact="0.3124"/>
              <dgm:constr type="r" for="ch" forName="Accent9" refType="w" fact="0.2136"/>
              <dgm:constr type="t" for="ch" forName="Accent9" refType="h" fact="-0.0109"/>
              <dgm:constr type="w" for="ch" forName="Accent9" refType="w" fact="0.1348"/>
              <dgm:constr type="h" for="ch" forName="Accent9" refType="h" fact="0.806"/>
              <dgm:constr type="r" for="ch" forName="ParentBackground9" refType="w" fact="0.1907"/>
              <dgm:constr type="t" for="ch" forName="ParentBackground9" refType="h" fact="0.1262"/>
              <dgm:constr type="w" for="ch" forName="ParentBackground9" refType="w" fact="0.089"/>
              <dgm:constr type="h" for="ch" forName="ParentBackground9" refType="h" fact="0.5319"/>
              <dgm:constr type="r" for="ch" forName="Child9" refType="w" fact="0.1907"/>
              <dgm:constr type="t" for="ch" forName="Child9" refType="h" fact="0.6876"/>
              <dgm:constr type="w" for="ch" forName="Child9" refType="w" fact="0.089"/>
              <dgm:constr type="h" for="ch" forName="Child9" refType="h" fact="0.3124"/>
              <dgm:constr type="r" for="ch" forName="Accent8" refType="w" fact="0.3121"/>
              <dgm:constr type="t" for="ch" forName="Accent8" refType="h" fact="-0.0109"/>
              <dgm:constr type="w" for="ch" forName="Accent8" refType="w" fact="0.1348"/>
              <dgm:constr type="h" for="ch" forName="Accent8" refType="h" fact="0.806"/>
              <dgm:constr type="r" for="ch" forName="ParentBackground8" refType="w" fact="0.2892"/>
              <dgm:constr type="t" for="ch" forName="ParentBackground8" refType="h" fact="0.1262"/>
              <dgm:constr type="w" for="ch" forName="ParentBackground8" refType="w" fact="0.089"/>
              <dgm:constr type="h" for="ch" forName="ParentBackground8" refType="h" fact="0.5319"/>
              <dgm:constr type="r" for="ch" forName="Child8" refType="w" fact="0.2892"/>
              <dgm:constr type="t" for="ch" forName="Child8" refType="h" fact="0.6876"/>
              <dgm:constr type="w" for="ch" forName="Child8" refType="w" fact="0.089"/>
              <dgm:constr type="h" for="ch" forName="Child8" refType="h" fact="0.3124"/>
              <dgm:constr type="r" for="ch" forName="Accent7" refType="w" fact="0.4107"/>
              <dgm:constr type="t" for="ch" forName="Accent7" refType="h" fact="-0.0109"/>
              <dgm:constr type="w" for="ch" forName="Accent7" refType="w" fact="0.1348"/>
              <dgm:constr type="h" for="ch" forName="Accent7" refType="h" fact="0.806"/>
              <dgm:constr type="r" for="ch" forName="ParentBackground7" refType="w" fact="0.3877"/>
              <dgm:constr type="t" for="ch" forName="ParentBackground7" refType="h" fact="0.1262"/>
              <dgm:constr type="w" for="ch" forName="ParentBackground7" refType="w" fact="0.089"/>
              <dgm:constr type="h" for="ch" forName="ParentBackground7" refType="h" fact="0.5319"/>
              <dgm:constr type="r" for="ch" forName="Child7" refType="w" fact="0.3877"/>
              <dgm:constr type="t" for="ch" forName="Child7" refType="h" fact="0.6876"/>
              <dgm:constr type="w" for="ch" forName="Child7" refType="w" fact="0.089"/>
              <dgm:constr type="h" for="ch" forName="Child7" refType="h" fact="0.3124"/>
              <dgm:constr type="r" for="ch" forName="Accent6" refType="w" fact="0.5092"/>
              <dgm:constr type="t" for="ch" forName="Accent6" refType="h" fact="-0.0109"/>
              <dgm:constr type="w" for="ch" forName="Accent6" refType="w" fact="0.1348"/>
              <dgm:constr type="h" for="ch" forName="Accent6" refType="h" fact="0.806"/>
              <dgm:constr type="r" for="ch" forName="ParentBackground6" refType="w" fact="0.4863"/>
              <dgm:constr type="t" for="ch" forName="ParentBackground6" refType="h" fact="0.1262"/>
              <dgm:constr type="w" for="ch" forName="ParentBackground6" refType="w" fact="0.089"/>
              <dgm:constr type="h" for="ch" forName="ParentBackground6" refType="h" fact="0.5319"/>
              <dgm:constr type="r" for="ch" forName="Child6" refType="w" fact="0.4863"/>
              <dgm:constr type="t" for="ch" forName="Child6" refType="h" fact="0.6876"/>
              <dgm:constr type="w" for="ch" forName="Child6" refType="w" fact="0.089"/>
              <dgm:constr type="h" for="ch" forName="Child6" refType="h" fact="0.3124"/>
              <dgm:constr type="r" for="ch" forName="Accent5" refType="w" fact="0.6077"/>
              <dgm:constr type="t" for="ch" forName="Accent5" refType="h" fact="-0.0109"/>
              <dgm:constr type="w" for="ch" forName="Accent5" refType="w" fact="0.1348"/>
              <dgm:constr type="h" for="ch" forName="Accent5" refType="h" fact="0.806"/>
              <dgm:constr type="r" for="ch" forName="ParentBackground5" refType="w" fact="0.5848"/>
              <dgm:constr type="t" for="ch" forName="ParentBackground5" refType="h" fact="0.1262"/>
              <dgm:constr type="w" for="ch" forName="ParentBackground5" refType="w" fact="0.089"/>
              <dgm:constr type="h" for="ch" forName="ParentBackground5" refType="h" fact="0.5319"/>
              <dgm:constr type="r" for="ch" forName="Child5" refType="w" fact="0.5848"/>
              <dgm:constr type="t" for="ch" forName="Child5" refType="h" fact="0.6876"/>
              <dgm:constr type="w" for="ch" forName="Child5" refType="w" fact="0.089"/>
              <dgm:constr type="h" for="ch" forName="Child5" refType="h" fact="0.3124"/>
              <dgm:constr type="r" for="ch" forName="Accent4" refType="w" fact="0.7062"/>
              <dgm:constr type="t" for="ch" forName="Accent4" refType="h" fact="-0.0109"/>
              <dgm:constr type="w" for="ch" forName="Accent4" refType="w" fact="0.1348"/>
              <dgm:constr type="h" for="ch" forName="Accent4" refType="h" fact="0.806"/>
              <dgm:constr type="r" for="ch" forName="ParentBackground4" refType="w" fact="0.6833"/>
              <dgm:constr type="t" for="ch" forName="ParentBackground4" refType="h" fact="0.1262"/>
              <dgm:constr type="w" for="ch" forName="ParentBackground4" refType="w" fact="0.089"/>
              <dgm:constr type="h" for="ch" forName="ParentBackground4" refType="h" fact="0.5319"/>
              <dgm:constr type="r" for="ch" forName="Child4" refType="w" fact="0.6833"/>
              <dgm:constr type="t" for="ch" forName="Child4" refType="h" fact="0.6876"/>
              <dgm:constr type="w" for="ch" forName="Child4" refType="w" fact="0.089"/>
              <dgm:constr type="h" for="ch" forName="Child4" refType="h" fact="0.3124"/>
              <dgm:constr type="r" for="ch" forName="Accent3" refType="w" fact="0.8048"/>
              <dgm:constr type="t" for="ch" forName="Accent3" refType="h" fact="-0.0109"/>
              <dgm:constr type="w" for="ch" forName="Accent3" refType="w" fact="0.1348"/>
              <dgm:constr type="h" for="ch" forName="Accent3" refType="h" fact="0.806"/>
              <dgm:constr type="r" for="ch" forName="ParentBackground3" refType="w" fact="0.7818"/>
              <dgm:constr type="t" for="ch" forName="ParentBackground3" refType="h" fact="0.1262"/>
              <dgm:constr type="w" for="ch" forName="ParentBackground3" refType="w" fact="0.089"/>
              <dgm:constr type="h" for="ch" forName="ParentBackground3" refType="h" fact="0.5319"/>
              <dgm:constr type="r" for="ch" forName="Child3" refType="w" fact="0.7818"/>
              <dgm:constr type="t" for="ch" forName="Child3" refType="h" fact="0.6876"/>
              <dgm:constr type="w" for="ch" forName="Child3" refType="w" fact="0.089"/>
              <dgm:constr type="h" for="ch" forName="Child3" refType="h" fact="0.3124"/>
              <dgm:constr type="r" for="ch" forName="Accent2" refType="w" fact="0.9033"/>
              <dgm:constr type="t" for="ch" forName="Accent2" refType="h" fact="-0.0109"/>
              <dgm:constr type="w" for="ch" forName="Accent2" refType="w" fact="0.1348"/>
              <dgm:constr type="h" for="ch" forName="Accent2" refType="h" fact="0.806"/>
              <dgm:constr type="r" for="ch" forName="ParentBackground2" refType="w" fact="0.8804"/>
              <dgm:constr type="t" for="ch" forName="ParentBackground2" refType="h" fact="0.1262"/>
              <dgm:constr type="w" for="ch" forName="ParentBackground2" refType="w" fact="0.089"/>
              <dgm:constr type="h" for="ch" forName="ParentBackground2" refType="h" fact="0.5319"/>
              <dgm:constr type="r" for="ch" forName="Child2" refType="w" fact="0.8804"/>
              <dgm:constr type="t" for="ch" forName="Child2" refType="h" fact="0.6876"/>
              <dgm:constr type="w" for="ch" forName="Child2" refType="w" fact="0.089"/>
              <dgm:constr type="h" for="ch" forName="Child2" refType="h" fact="0.3124"/>
              <dgm:constr type="r" for="ch" forName="Accent1" refType="w" fact="1.0018"/>
              <dgm:constr type="t" for="ch" forName="Accent1" refType="h" fact="-0.0109"/>
              <dgm:constr type="w" for="ch" forName="Accent1" refType="w" fact="0.1348"/>
              <dgm:constr type="h" for="ch" forName="Accent1" refType="h" fact="0.806"/>
              <dgm:constr type="r" for="ch" forName="ParentBackground1" refType="w" fact="0.9789"/>
              <dgm:constr type="t" for="ch" forName="ParentBackground1" refType="h" fact="0.1262"/>
              <dgm:constr type="w" for="ch" forName="ParentBackground1" refType="w" fact="0.089"/>
              <dgm:constr type="h" for="ch" forName="ParentBackground1" refType="h" fact="0.5319"/>
              <dgm:constr type="r" for="ch" forName="Child1" refType="w" fact="0.9789"/>
              <dgm:constr type="t" for="ch" forName="Child1" refType="h" fact="0.6876"/>
              <dgm:constr type="w" for="ch" forName="Child1" refType="w" fact="0.089"/>
              <dgm:constr type="h" for="ch" forName="Child1" refType="h" fact="0.3124"/>
            </dgm:constrLst>
          </dgm:if>
          <dgm:else name="Name27">
            <dgm:alg type="composite">
              <dgm:param type="ar" val="6.5658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8" refType="primFontSz" refFor="des" refForName="Parent1" op="lte"/>
              <dgm:constr type="primFontSz" for="des" forName="Child9" refType="primFontSz" refFor="des" refForName="Parent1" op="lte"/>
              <dgm:constr type="primFontSz" for="des" forName="Child10" refType="primFontSz" refFor="des" refForName="Parent1" op="lte"/>
              <dgm:constr type="primFontSz" for="des" forName="Child11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8" refType="primFontSz" refFor="des" refForName="Parent2" op="lte"/>
              <dgm:constr type="primFontSz" for="des" forName="Child9" refType="primFontSz" refFor="des" refForName="Parent2" op="lte"/>
              <dgm:constr type="primFontSz" for="des" forName="Child10" refType="primFontSz" refFor="des" refForName="Parent2" op="lte"/>
              <dgm:constr type="primFontSz" for="des" forName="Child11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8" refType="primFontSz" refFor="des" refForName="Parent3" op="lte"/>
              <dgm:constr type="primFontSz" for="des" forName="Child9" refType="primFontSz" refFor="des" refForName="Parent3" op="lte"/>
              <dgm:constr type="primFontSz" for="des" forName="Child10" refType="primFontSz" refFor="des" refForName="Parent3" op="lte"/>
              <dgm:constr type="primFontSz" for="des" forName="Child11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8" refType="primFontSz" refFor="des" refForName="Parent4" op="lte"/>
              <dgm:constr type="primFontSz" for="des" forName="Child9" refType="primFontSz" refFor="des" refForName="Parent4" op="lte"/>
              <dgm:constr type="primFontSz" for="des" forName="Child10" refType="primFontSz" refFor="des" refForName="Parent4" op="lte"/>
              <dgm:constr type="primFontSz" for="des" forName="Child11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8" refType="primFontSz" refFor="des" refForName="Parent5" op="lte"/>
              <dgm:constr type="primFontSz" for="des" forName="Child9" refType="primFontSz" refFor="des" refForName="Parent5" op="lte"/>
              <dgm:constr type="primFontSz" for="des" forName="Child10" refType="primFontSz" refFor="des" refForName="Parent5" op="lte"/>
              <dgm:constr type="primFontSz" for="des" forName="Child11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8" refType="primFontSz" refFor="des" refForName="Parent6" op="lte"/>
              <dgm:constr type="primFontSz" for="des" forName="Child9" refType="primFontSz" refFor="des" refForName="Parent6" op="lte"/>
              <dgm:constr type="primFontSz" for="des" forName="Child10" refType="primFontSz" refFor="des" refForName="Parent6" op="lte"/>
              <dgm:constr type="primFontSz" for="des" forName="Child11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Child8" refType="primFontSz" refFor="des" refForName="Parent7" op="lte"/>
              <dgm:constr type="primFontSz" for="des" forName="Child9" refType="primFontSz" refFor="des" refForName="Parent7" op="lte"/>
              <dgm:constr type="primFontSz" for="des" forName="Child10" refType="primFontSz" refFor="des" refForName="Parent7" op="lte"/>
              <dgm:constr type="primFontSz" for="des" forName="Child11" refType="primFontSz" refFor="des" refForName="Parent7" op="lte"/>
              <dgm:constr type="primFontSz" for="des" forName="Child1" refType="primFontSz" refFor="des" refForName="Parent8" op="lte"/>
              <dgm:constr type="primFontSz" for="des" forName="Child2" refType="primFontSz" refFor="des" refForName="Parent8" op="lte"/>
              <dgm:constr type="primFontSz" for="des" forName="Child3" refType="primFontSz" refFor="des" refForName="Parent8" op="lte"/>
              <dgm:constr type="primFontSz" for="des" forName="Child4" refType="primFontSz" refFor="des" refForName="Parent8" op="lte"/>
              <dgm:constr type="primFontSz" for="des" forName="Child5" refType="primFontSz" refFor="des" refForName="Parent8" op="lte"/>
              <dgm:constr type="primFontSz" for="des" forName="Child6" refType="primFontSz" refFor="des" refForName="Parent8" op="lte"/>
              <dgm:constr type="primFontSz" for="des" forName="Child7" refType="primFontSz" refFor="des" refForName="Parent8" op="lte"/>
              <dgm:constr type="primFontSz" for="des" forName="Child8" refType="primFontSz" refFor="des" refForName="Parent8" op="lte"/>
              <dgm:constr type="primFontSz" for="des" forName="Child9" refType="primFontSz" refFor="des" refForName="Parent8" op="lte"/>
              <dgm:constr type="primFontSz" for="des" forName="Child10" refType="primFontSz" refFor="des" refForName="Parent8" op="lte"/>
              <dgm:constr type="primFontSz" for="des" forName="Child11" refType="primFontSz" refFor="des" refForName="Parent8" op="lte"/>
              <dgm:constr type="primFontSz" for="des" forName="Child1" refType="primFontSz" refFor="des" refForName="Parent9" op="lte"/>
              <dgm:constr type="primFontSz" for="des" forName="Child2" refType="primFontSz" refFor="des" refForName="Parent9" op="lte"/>
              <dgm:constr type="primFontSz" for="des" forName="Child3" refType="primFontSz" refFor="des" refForName="Parent9" op="lte"/>
              <dgm:constr type="primFontSz" for="des" forName="Child4" refType="primFontSz" refFor="des" refForName="Parent9" op="lte"/>
              <dgm:constr type="primFontSz" for="des" forName="Child5" refType="primFontSz" refFor="des" refForName="Parent9" op="lte"/>
              <dgm:constr type="primFontSz" for="des" forName="Child6" refType="primFontSz" refFor="des" refForName="Parent9" op="lte"/>
              <dgm:constr type="primFontSz" for="des" forName="Child7" refType="primFontSz" refFor="des" refForName="Parent9" op="lte"/>
              <dgm:constr type="primFontSz" for="des" forName="Child8" refType="primFontSz" refFor="des" refForName="Parent9" op="lte"/>
              <dgm:constr type="primFontSz" for="des" forName="Child9" refType="primFontSz" refFor="des" refForName="Parent9" op="lte"/>
              <dgm:constr type="primFontSz" for="des" forName="Child10" refType="primFontSz" refFor="des" refForName="Parent9" op="lte"/>
              <dgm:constr type="primFontSz" for="des" forName="Child11" refType="primFontSz" refFor="des" refForName="Parent9" op="lte"/>
              <dgm:constr type="primFontSz" for="des" forName="Child1" refType="primFontSz" refFor="des" refForName="Parent10" op="lte"/>
              <dgm:constr type="primFontSz" for="des" forName="Child2" refType="primFontSz" refFor="des" refForName="Parent10" op="lte"/>
              <dgm:constr type="primFontSz" for="des" forName="Child3" refType="primFontSz" refFor="des" refForName="Parent10" op="lte"/>
              <dgm:constr type="primFontSz" for="des" forName="Child4" refType="primFontSz" refFor="des" refForName="Parent10" op="lte"/>
              <dgm:constr type="primFontSz" for="des" forName="Child5" refType="primFontSz" refFor="des" refForName="Parent10" op="lte"/>
              <dgm:constr type="primFontSz" for="des" forName="Child6" refType="primFontSz" refFor="des" refForName="Parent10" op="lte"/>
              <dgm:constr type="primFontSz" for="des" forName="Child7" refType="primFontSz" refFor="des" refForName="Parent10" op="lte"/>
              <dgm:constr type="primFontSz" for="des" forName="Child8" refType="primFontSz" refFor="des" refForName="Parent10" op="lte"/>
              <dgm:constr type="primFontSz" for="des" forName="Child9" refType="primFontSz" refFor="des" refForName="Parent10" op="lte"/>
              <dgm:constr type="primFontSz" for="des" forName="Child10" refType="primFontSz" refFor="des" refForName="Parent10" op="lte"/>
              <dgm:constr type="primFontSz" for="des" forName="Child11" refType="primFontSz" refFor="des" refForName="Parent10" op="lte"/>
              <dgm:constr type="primFontSz" for="des" forName="Child1" refType="primFontSz" refFor="des" refForName="Parent11" op="lte"/>
              <dgm:constr type="primFontSz" for="des" forName="Child2" refType="primFontSz" refFor="des" refForName="Parent11" op="lte"/>
              <dgm:constr type="primFontSz" for="des" forName="Child3" refType="primFontSz" refFor="des" refForName="Parent11" op="lte"/>
              <dgm:constr type="primFontSz" for="des" forName="Child4" refType="primFontSz" refFor="des" refForName="Parent11" op="lte"/>
              <dgm:constr type="primFontSz" for="des" forName="Child5" refType="primFontSz" refFor="des" refForName="Parent11" op="lte"/>
              <dgm:constr type="primFontSz" for="des" forName="Child6" refType="primFontSz" refFor="des" refForName="Parent11" op="lte"/>
              <dgm:constr type="primFontSz" for="des" forName="Child7" refType="primFontSz" refFor="des" refForName="Parent11" op="lte"/>
              <dgm:constr type="primFontSz" for="des" forName="Child8" refType="primFontSz" refFor="des" refForName="Parent11" op="lte"/>
              <dgm:constr type="primFontSz" for="des" forName="Child9" refType="primFontSz" refFor="des" refForName="Parent11" op="lte"/>
              <dgm:constr type="primFontSz" for="des" forName="Child10" refType="primFontSz" refFor="des" refForName="Parent11" op="lte"/>
              <dgm:constr type="primFontSz" for="des" forName="Child11" refType="primFontSz" refFor="des" refForName="Parent11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Parent8" refType="primFontSz" refFor="des" refForName="Parent1" op="equ"/>
              <dgm:constr type="primFontSz" for="des" forName="Parent9" refType="primFontSz" refFor="des" refForName="Parent1" op="equ"/>
              <dgm:constr type="primFontSz" for="des" forName="Parent10" refType="primFontSz" refFor="des" refForName="Parent1" op="equ"/>
              <dgm:constr type="primFontSz" for="des" forName="Parent11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primFontSz" for="des" forName="Child8" refType="primFontSz" refFor="des" refForName="Child1" op="equ"/>
              <dgm:constr type="primFontSz" for="des" forName="Child9" refType="primFontSz" refFor="des" refForName="Child1" op="equ"/>
              <dgm:constr type="primFontSz" for="des" forName="Child10" refType="primFontSz" refFor="des" refForName="Child1" op="equ"/>
              <dgm:constr type="primFontSz" for="des" forName="Child11" refType="primFontSz" refFor="des" refForName="Child1" op="equ"/>
              <dgm:constr type="r" for="ch" forName="Parent11" refType="w" fact="0.0723"/>
              <dgm:constr type="t" for="ch" forName="Parent11" refType="h" fact="0.2022"/>
              <dgm:constr type="w" for="ch" forName="Parent11" refType="w" fact="0.0579"/>
              <dgm:constr type="h" for="ch" forName="Parent11" refType="h" fact="0.3799"/>
              <dgm:constr type="r" for="ch" forName="Parent10" refType="w" fact="0.162"/>
              <dgm:constr type="t" for="ch" forName="Parent10" refType="h" fact="0.2022"/>
              <dgm:constr type="w" for="ch" forName="Parent10" refType="w" fact="0.0579"/>
              <dgm:constr type="h" for="ch" forName="Parent10" refType="h" fact="0.3799"/>
              <dgm:constr type="r" for="ch" forName="Parent9" refType="w" fact="0.2517"/>
              <dgm:constr type="t" for="ch" forName="Parent9" refType="h" fact="0.2022"/>
              <dgm:constr type="w" for="ch" forName="Parent9" refType="w" fact="0.0579"/>
              <dgm:constr type="h" for="ch" forName="Parent9" refType="h" fact="0.3799"/>
              <dgm:constr type="r" for="ch" forName="Parent8" refType="w" fact="0.3414"/>
              <dgm:constr type="t" for="ch" forName="Parent8" refType="h" fact="0.2022"/>
              <dgm:constr type="w" for="ch" forName="Parent8" refType="w" fact="0.0579"/>
              <dgm:constr type="h" for="ch" forName="Parent8" refType="h" fact="0.3799"/>
              <dgm:constr type="r" for="ch" forName="Parent7" refType="w" fact="0.4311"/>
              <dgm:constr type="t" for="ch" forName="Parent7" refType="h" fact="0.2022"/>
              <dgm:constr type="w" for="ch" forName="Parent7" refType="w" fact="0.0579"/>
              <dgm:constr type="h" for="ch" forName="Parent7" refType="h" fact="0.3799"/>
              <dgm:constr type="r" for="ch" forName="Parent6" refType="w" fact="0.5208"/>
              <dgm:constr type="t" for="ch" forName="Parent6" refType="h" fact="0.2022"/>
              <dgm:constr type="w" for="ch" forName="Parent6" refType="w" fact="0.0579"/>
              <dgm:constr type="h" for="ch" forName="Parent6" refType="h" fact="0.3799"/>
              <dgm:constr type="r" for="ch" forName="Parent5" refType="w" fact="0.6105"/>
              <dgm:constr type="t" for="ch" forName="Parent5" refType="h" fact="0.2022"/>
              <dgm:constr type="w" for="ch" forName="Parent5" refType="w" fact="0.0579"/>
              <dgm:constr type="h" for="ch" forName="Parent5" refType="h" fact="0.3799"/>
              <dgm:constr type="r" for="ch" forName="Parent4" refType="w" fact="0.7001"/>
              <dgm:constr type="t" for="ch" forName="Parent4" refType="h" fact="0.2022"/>
              <dgm:constr type="w" for="ch" forName="Parent4" refType="w" fact="0.0579"/>
              <dgm:constr type="h" for="ch" forName="Parent4" refType="h" fact="0.3799"/>
              <dgm:constr type="r" for="ch" forName="Parent3" refType="w" fact="0.7898"/>
              <dgm:constr type="t" for="ch" forName="Parent3" refType="h" fact="0.2022"/>
              <dgm:constr type="w" for="ch" forName="Parent3" refType="w" fact="0.0579"/>
              <dgm:constr type="h" for="ch" forName="Parent3" refType="h" fact="0.3799"/>
              <dgm:constr type="r" for="ch" forName="Parent2" refType="w" fact="0.8795"/>
              <dgm:constr type="t" for="ch" forName="Parent2" refType="h" fact="0.2022"/>
              <dgm:constr type="w" for="ch" forName="Parent2" refType="w" fact="0.0579"/>
              <dgm:constr type="h" for="ch" forName="Parent2" refType="h" fact="0.3799"/>
              <dgm:constr type="r" for="ch" forName="Parent1" refType="w" fact="0.9692"/>
              <dgm:constr type="t" for="ch" forName="Parent1" refType="h" fact="0.2022"/>
              <dgm:constr type="w" for="ch" forName="Parent1" refType="w" fact="0.0579"/>
              <dgm:constr type="h" for="ch" forName="Parent1" refType="h" fact="0.3799"/>
              <dgm:constr type="r" for="ch" forName="Accent11" refType="w" fact="0.0868"/>
              <dgm:constr type="t" for="ch" forName="Accent11" refType="h" fact="0.1072"/>
              <dgm:constr type="w" for="ch" forName="Accent11" refType="w" fact="0.0868"/>
              <dgm:constr type="h" for="ch" forName="Accent11" refType="h" fact="0.5699"/>
              <dgm:constr type="r" for="ch" forName="ParentBackground11" refType="w" fact="0.0839"/>
              <dgm:constr type="t" for="ch" forName="ParentBackground11" refType="h" fact="0.1262"/>
              <dgm:constr type="w" for="ch" forName="ParentBackground11" refType="w" fact="0.081"/>
              <dgm:constr type="h" for="ch" forName="ParentBackground11" refType="h" fact="0.5319"/>
              <dgm:constr type="r" for="ch" forName="Child11" refType="w" fact="0.0839"/>
              <dgm:constr type="t" for="ch" forName="Child11" refType="h" fact="0.6876"/>
              <dgm:constr type="w" for="ch" forName="Child11" refType="w" fact="0.081"/>
              <dgm:constr type="h" for="ch" forName="Child11" refType="h" fact="0.3124"/>
              <dgm:constr type="r" for="ch" forName="Accent10" refType="w" fact="0.1945"/>
              <dgm:constr type="t" for="ch" forName="Accent10" refType="h" fact="-0.0109"/>
              <dgm:constr type="w" for="ch" forName="Accent10" refType="w" fact="0.1228"/>
              <dgm:constr type="h" for="ch" forName="Accent10" refType="h" fact="0.806"/>
              <dgm:constr type="r" for="ch" forName="ParentBackground10" refType="w" fact="0.1736"/>
              <dgm:constr type="t" for="ch" forName="ParentBackground10" refType="h" fact="0.1262"/>
              <dgm:constr type="w" for="ch" forName="ParentBackground10" refType="w" fact="0.081"/>
              <dgm:constr type="h" for="ch" forName="ParentBackground10" refType="h" fact="0.5319"/>
              <dgm:constr type="r" for="ch" forName="Child10" refType="w" fact="0.1736"/>
              <dgm:constr type="t" for="ch" forName="Child10" refType="h" fact="0.6876"/>
              <dgm:constr type="w" for="ch" forName="Child10" refType="w" fact="0.081"/>
              <dgm:constr type="h" for="ch" forName="Child10" refType="h" fact="0.3124"/>
              <dgm:constr type="r" for="ch" forName="Accent9" refType="w" fact="0.2842"/>
              <dgm:constr type="t" for="ch" forName="Accent9" refType="h" fact="-0.0109"/>
              <dgm:constr type="w" for="ch" forName="Accent9" refType="w" fact="0.1228"/>
              <dgm:constr type="h" for="ch" forName="Accent9" refType="h" fact="0.806"/>
              <dgm:constr type="r" for="ch" forName="ParentBackground9" refType="w" fact="0.2633"/>
              <dgm:constr type="t" for="ch" forName="ParentBackground9" refType="h" fact="0.1262"/>
              <dgm:constr type="w" for="ch" forName="ParentBackground9" refType="w" fact="0.081"/>
              <dgm:constr type="h" for="ch" forName="ParentBackground9" refType="h" fact="0.5319"/>
              <dgm:constr type="r" for="ch" forName="Child9" refType="w" fact="0.2633"/>
              <dgm:constr type="t" for="ch" forName="Child9" refType="h" fact="0.6876"/>
              <dgm:constr type="w" for="ch" forName="Child9" refType="w" fact="0.081"/>
              <dgm:constr type="h" for="ch" forName="Child9" refType="h" fact="0.3124"/>
              <dgm:constr type="r" for="ch" forName="Accent8" refType="w" fact="0.3739"/>
              <dgm:constr type="t" for="ch" forName="Accent8" refType="h" fact="-0.0109"/>
              <dgm:constr type="w" for="ch" forName="Accent8" refType="w" fact="0.1228"/>
              <dgm:constr type="h" for="ch" forName="Accent8" refType="h" fact="0.806"/>
              <dgm:constr type="r" for="ch" forName="ParentBackground8" refType="w" fact="0.353"/>
              <dgm:constr type="t" for="ch" forName="ParentBackground8" refType="h" fact="0.1262"/>
              <dgm:constr type="w" for="ch" forName="ParentBackground8" refType="w" fact="0.081"/>
              <dgm:constr type="h" for="ch" forName="ParentBackground8" refType="h" fact="0.5319"/>
              <dgm:constr type="r" for="ch" forName="Child8" refType="w" fact="0.353"/>
              <dgm:constr type="t" for="ch" forName="Child8" refType="h" fact="0.6876"/>
              <dgm:constr type="w" for="ch" forName="Child8" refType="w" fact="0.081"/>
              <dgm:constr type="h" for="ch" forName="Child8" refType="h" fact="0.3124"/>
              <dgm:constr type="r" for="ch" forName="Accent7" refType="w" fact="0.4636"/>
              <dgm:constr type="t" for="ch" forName="Accent7" refType="h" fact="-0.0109"/>
              <dgm:constr type="w" for="ch" forName="Accent7" refType="w" fact="0.1228"/>
              <dgm:constr type="h" for="ch" forName="Accent7" refType="h" fact="0.806"/>
              <dgm:constr type="r" for="ch" forName="ParentBackground7" refType="w" fact="0.4427"/>
              <dgm:constr type="t" for="ch" forName="ParentBackground7" refType="h" fact="0.1262"/>
              <dgm:constr type="w" for="ch" forName="ParentBackground7" refType="w" fact="0.081"/>
              <dgm:constr type="h" for="ch" forName="ParentBackground7" refType="h" fact="0.5319"/>
              <dgm:constr type="r" for="ch" forName="Child7" refType="w" fact="0.4427"/>
              <dgm:constr type="t" for="ch" forName="Child7" refType="h" fact="0.6876"/>
              <dgm:constr type="w" for="ch" forName="Child7" refType="w" fact="0.081"/>
              <dgm:constr type="h" for="ch" forName="Child7" refType="h" fact="0.3124"/>
              <dgm:constr type="r" for="ch" forName="Accent6" refType="w" fact="0.5533"/>
              <dgm:constr type="t" for="ch" forName="Accent6" refType="h" fact="-0.0109"/>
              <dgm:constr type="w" for="ch" forName="Accent6" refType="w" fact="0.1228"/>
              <dgm:constr type="h" for="ch" forName="Accent6" refType="h" fact="0.806"/>
              <dgm:constr type="r" for="ch" forName="ParentBackground6" refType="w" fact="0.5323"/>
              <dgm:constr type="t" for="ch" forName="ParentBackground6" refType="h" fact="0.1262"/>
              <dgm:constr type="w" for="ch" forName="ParentBackground6" refType="w" fact="0.081"/>
              <dgm:constr type="h" for="ch" forName="ParentBackground6" refType="h" fact="0.5319"/>
              <dgm:constr type="r" for="ch" forName="Child6" refType="w" fact="0.5323"/>
              <dgm:constr type="t" for="ch" forName="Child6" refType="h" fact="0.6876"/>
              <dgm:constr type="w" for="ch" forName="Child6" refType="w" fact="0.081"/>
              <dgm:constr type="h" for="ch" forName="Child6" refType="h" fact="0.3124"/>
              <dgm:constr type="r" for="ch" forName="Accent5" refType="w" fact="0.6429"/>
              <dgm:constr type="t" for="ch" forName="Accent5" refType="h" fact="-0.0109"/>
              <dgm:constr type="w" for="ch" forName="Accent5" refType="w" fact="0.1228"/>
              <dgm:constr type="h" for="ch" forName="Accent5" refType="h" fact="0.806"/>
              <dgm:constr type="r" for="ch" forName="ParentBackground5" refType="w" fact="0.622"/>
              <dgm:constr type="t" for="ch" forName="ParentBackground5" refType="h" fact="0.1262"/>
              <dgm:constr type="w" for="ch" forName="ParentBackground5" refType="w" fact="0.081"/>
              <dgm:constr type="h" for="ch" forName="ParentBackground5" refType="h" fact="0.5319"/>
              <dgm:constr type="r" for="ch" forName="Child5" refType="w" fact="0.622"/>
              <dgm:constr type="t" for="ch" forName="Child5" refType="h" fact="0.6876"/>
              <dgm:constr type="w" for="ch" forName="Child5" refType="w" fact="0.081"/>
              <dgm:constr type="h" for="ch" forName="Child5" refType="h" fact="0.3124"/>
              <dgm:constr type="r" for="ch" forName="Accent4" refType="w" fact="0.7326"/>
              <dgm:constr type="t" for="ch" forName="Accent4" refType="h" fact="-0.0109"/>
              <dgm:constr type="w" for="ch" forName="Accent4" refType="w" fact="0.1228"/>
              <dgm:constr type="h" for="ch" forName="Accent4" refType="h" fact="0.806"/>
              <dgm:constr type="r" for="ch" forName="ParentBackground4" refType="w" fact="0.7117"/>
              <dgm:constr type="t" for="ch" forName="ParentBackground4" refType="h" fact="0.1262"/>
              <dgm:constr type="w" for="ch" forName="ParentBackground4" refType="w" fact="0.081"/>
              <dgm:constr type="h" for="ch" forName="ParentBackground4" refType="h" fact="0.5319"/>
              <dgm:constr type="r" for="ch" forName="Child4" refType="w" fact="0.7117"/>
              <dgm:constr type="t" for="ch" forName="Child4" refType="h" fact="0.6876"/>
              <dgm:constr type="w" for="ch" forName="Child4" refType="w" fact="0.081"/>
              <dgm:constr type="h" for="ch" forName="Child4" refType="h" fact="0.3124"/>
              <dgm:constr type="r" for="ch" forName="Accent3" refType="w" fact="0.8223"/>
              <dgm:constr type="t" for="ch" forName="Accent3" refType="h" fact="-0.0109"/>
              <dgm:constr type="w" for="ch" forName="Accent3" refType="w" fact="0.1228"/>
              <dgm:constr type="h" for="ch" forName="Accent3" refType="h" fact="0.806"/>
              <dgm:constr type="r" for="ch" forName="ParentBackground3" refType="w" fact="0.8014"/>
              <dgm:constr type="t" for="ch" forName="ParentBackground3" refType="h" fact="0.1262"/>
              <dgm:constr type="w" for="ch" forName="ParentBackground3" refType="w" fact="0.081"/>
              <dgm:constr type="h" for="ch" forName="ParentBackground3" refType="h" fact="0.5319"/>
              <dgm:constr type="r" for="ch" forName="Child3" refType="w" fact="0.8014"/>
              <dgm:constr type="t" for="ch" forName="Child3" refType="h" fact="0.6876"/>
              <dgm:constr type="w" for="ch" forName="Child3" refType="w" fact="0.081"/>
              <dgm:constr type="h" for="ch" forName="Child3" refType="h" fact="0.3124"/>
              <dgm:constr type="r" for="ch" forName="Accent2" refType="w" fact="0.912"/>
              <dgm:constr type="t" for="ch" forName="Accent2" refType="h" fact="-0.0109"/>
              <dgm:constr type="w" for="ch" forName="Accent2" refType="w" fact="0.1228"/>
              <dgm:constr type="h" for="ch" forName="Accent2" refType="h" fact="0.806"/>
              <dgm:constr type="r" for="ch" forName="ParentBackground2" refType="w" fact="0.8911"/>
              <dgm:constr type="t" for="ch" forName="ParentBackground2" refType="h" fact="0.1262"/>
              <dgm:constr type="w" for="ch" forName="ParentBackground2" refType="w" fact="0.081"/>
              <dgm:constr type="h" for="ch" forName="ParentBackground2" refType="h" fact="0.5319"/>
              <dgm:constr type="r" for="ch" forName="Child2" refType="w" fact="0.8911"/>
              <dgm:constr type="t" for="ch" forName="Child2" refType="h" fact="0.6876"/>
              <dgm:constr type="w" for="ch" forName="Child2" refType="w" fact="0.081"/>
              <dgm:constr type="h" for="ch" forName="Child2" refType="h" fact="0.3124"/>
              <dgm:constr type="r" for="ch" forName="Accent1" refType="w" fact="1.0017"/>
              <dgm:constr type="t" for="ch" forName="Accent1" refType="h" fact="-0.0109"/>
              <dgm:constr type="w" for="ch" forName="Accent1" refType="w" fact="0.1228"/>
              <dgm:constr type="h" for="ch" forName="Accent1" refType="h" fact="0.806"/>
              <dgm:constr type="r" for="ch" forName="ParentBackground1" refType="w" fact="0.9808"/>
              <dgm:constr type="t" for="ch" forName="ParentBackground1" refType="h" fact="0.1262"/>
              <dgm:constr type="w" for="ch" forName="ParentBackground1" refType="w" fact="0.081"/>
              <dgm:constr type="h" for="ch" forName="ParentBackground1" refType="h" fact="0.5319"/>
              <dgm:constr type="r" for="ch" forName="Child1" refType="w" fact="0.9808"/>
              <dgm:constr type="t" for="ch" forName="Child1" refType="h" fact="0.6876"/>
              <dgm:constr type="w" for="ch" forName="Child1" refType="w" fact="0.081"/>
              <dgm:constr type="h" for="ch" forName="Child1" refType="h" fact="0.3124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8">
            <dgm:if name="Name29" axis="followSib" ptType="node" func="cnt" op="equ" val="0">
              <dgm:shape xmlns:r="http://schemas.openxmlformats.org/officeDocument/2006/relationships" type="ellipse" r:blip="">
                <dgm:adjLst/>
              </dgm:shape>
            </dgm:if>
            <dgm:else name="Name30">
              <dgm:choose name="Name31">
                <dgm:if name="Name32" axis="precedSib" ptType="node" func="cnt" op="equ" val="10">
                  <dgm:shape xmlns:r="http://schemas.openxmlformats.org/officeDocument/2006/relationships" type="ellipse" r:blip="">
                    <dgm:adjLst/>
                  </dgm:shape>
                </dgm:if>
                <dgm:else name="Name33">
                  <dgm:choose name="Name34">
                    <dgm:if name="Name35" func="var" arg="dir" op="equ" val="norm">
                      <dgm:shape xmlns:r="http://schemas.openxmlformats.org/officeDocument/2006/relationships" rot="45" type="teardrop" r:blip="">
                        <dgm:adjLst>
                          <dgm:adj idx="1" val="1"/>
                        </dgm:adjLst>
                      </dgm:shape>
                    </dgm:if>
                    <dgm:else name="Name36">
                      <dgm:shape xmlns:r="http://schemas.openxmlformats.org/officeDocument/2006/relationships" rot="225" type="teardrop" r:blip="">
                        <dgm:adjLst>
                          <dgm:adj idx="1" val="1"/>
                        </dgm:adjLst>
                      </dgm:shape>
                    </dgm:else>
                  </dgm:choose>
                </dgm:else>
              </dgm:choose>
            </dgm:else>
          </dgm:choose>
          <dgm:presOf/>
        </dgm:layoutNode>
      </dgm:forEach>
      <dgm:forEach name="parentBackgroundRepeat" axis="self">
        <dgm:layoutNode name="ParentBackground" styleLbl="fgAcc1">
          <dgm:alg type="sp"/>
          <dgm:shape xmlns:r="http://schemas.openxmlformats.org/officeDocument/2006/relationships" type="ellipse" r:blip="">
            <dgm:adjLst/>
          </dgm:shape>
          <dgm:presOf axis="self" ptType="node"/>
        </dgm:layoutNode>
      </dgm:forEach>
    </dgm:forEach>
    <dgm:forEach name="Name37" axis="ch" ptType="node" st="11" cnt="1">
      <dgm:layoutNode name="Accent11">
        <dgm:alg type="sp"/>
        <dgm:shape xmlns:r="http://schemas.openxmlformats.org/officeDocument/2006/relationships" r:blip="">
          <dgm:adjLst/>
        </dgm:shape>
        <dgm:presOf/>
        <dgm:constrLst/>
        <dgm:forEach name="Name38" ref="accentRepeat"/>
      </dgm:layoutNode>
      <dgm:layoutNode name="ParentBackground11">
        <dgm:alg type="sp"/>
        <dgm:shape xmlns:r="http://schemas.openxmlformats.org/officeDocument/2006/relationships" r:blip="">
          <dgm:adjLst/>
        </dgm:shape>
        <dgm:presOf/>
        <dgm:forEach name="Name39" ref="parentBackgroundRepeat"/>
      </dgm:layoutNode>
      <dgm:choose name="Name40">
        <dgm:if name="Name41" axis="ch" ptType="node" func="cnt" op="gte" val="1">
          <dgm:layoutNode name="Child1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2"/>
      </dgm:choose>
      <dgm:layoutNode name="Parent1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3" axis="ch" ptType="node" st="10" cnt="1">
      <dgm:layoutNode name="Accent10">
        <dgm:alg type="sp"/>
        <dgm:shape xmlns:r="http://schemas.openxmlformats.org/officeDocument/2006/relationships" r:blip="">
          <dgm:adjLst/>
        </dgm:shape>
        <dgm:presOf/>
        <dgm:constrLst/>
        <dgm:forEach name="Name44" ref="accentRepeat"/>
      </dgm:layoutNode>
      <dgm:layoutNode name="ParentBackground10">
        <dgm:alg type="sp"/>
        <dgm:shape xmlns:r="http://schemas.openxmlformats.org/officeDocument/2006/relationships" r:blip="">
          <dgm:adjLst/>
        </dgm:shape>
        <dgm:presOf/>
        <dgm:forEach name="Name45" ref="parentBackgroundRepeat"/>
      </dgm:layoutNode>
      <dgm:choose name="Name46">
        <dgm:if name="Name47" axis="ch" ptType="node" func="cnt" op="gte" val="1">
          <dgm:layoutNode name="Child10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48"/>
      </dgm:choose>
      <dgm:layoutNode name="Parent10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49" axis="ch" ptType="node" st="9" cnt="1">
      <dgm:layoutNode name="Accent9">
        <dgm:alg type="sp"/>
        <dgm:shape xmlns:r="http://schemas.openxmlformats.org/officeDocument/2006/relationships" r:blip="">
          <dgm:adjLst/>
        </dgm:shape>
        <dgm:presOf/>
        <dgm:constrLst/>
        <dgm:forEach name="Name50" ref="accentRepeat"/>
      </dgm:layoutNode>
      <dgm:layoutNode name="ParentBackground9">
        <dgm:alg type="sp"/>
        <dgm:shape xmlns:r="http://schemas.openxmlformats.org/officeDocument/2006/relationships" r:blip="">
          <dgm:adjLst/>
        </dgm:shape>
        <dgm:presOf/>
        <dgm:forEach name="Name51" ref="parentBackgroundRepeat"/>
      </dgm:layoutNode>
      <dgm:choose name="Name52">
        <dgm:if name="Name53" axis="ch" ptType="node" func="cnt" op="gte" val="1">
          <dgm:layoutNode name="Child9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54"/>
      </dgm:choose>
      <dgm:layoutNode name="Parent9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55" axis="ch" ptType="node" st="8" cnt="1">
      <dgm:layoutNode name="Accent8">
        <dgm:alg type="sp"/>
        <dgm:shape xmlns:r="http://schemas.openxmlformats.org/officeDocument/2006/relationships" r:blip="">
          <dgm:adjLst/>
        </dgm:shape>
        <dgm:presOf/>
        <dgm:constrLst/>
        <dgm:forEach name="Name56" ref="accentRepeat"/>
      </dgm:layoutNode>
      <dgm:layoutNode name="ParentBackground8">
        <dgm:alg type="sp"/>
        <dgm:shape xmlns:r="http://schemas.openxmlformats.org/officeDocument/2006/relationships" r:blip="">
          <dgm:adjLst/>
        </dgm:shape>
        <dgm:presOf/>
        <dgm:forEach name="Name57" ref="parentBackgroundRepeat"/>
      </dgm:layoutNode>
      <dgm:choose name="Name58">
        <dgm:if name="Name59" axis="ch" ptType="node" func="cnt" op="gte" val="1">
          <dgm:layoutNode name="Child8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0"/>
      </dgm:choose>
      <dgm:layoutNode name="Parent8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1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62" ref="accentRepeat"/>
      </dgm:layoutNode>
      <dgm:layoutNode name="ParentBackground7">
        <dgm:alg type="sp"/>
        <dgm:shape xmlns:r="http://schemas.openxmlformats.org/officeDocument/2006/relationships" r:blip="">
          <dgm:adjLst/>
        </dgm:shape>
        <dgm:presOf/>
        <dgm:forEach name="Name63" ref="parentBackgroundRepeat"/>
      </dgm:layoutNode>
      <dgm:choose name="Name64">
        <dgm:if name="Name65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66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67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68" ref="accentRepeat"/>
      </dgm:layoutNode>
      <dgm:layoutNode name="ParentBackground6">
        <dgm:alg type="sp"/>
        <dgm:shape xmlns:r="http://schemas.openxmlformats.org/officeDocument/2006/relationships" r:blip="">
          <dgm:adjLst/>
        </dgm:shape>
        <dgm:presOf/>
        <dgm:forEach name="Name69" ref="parentBackgroundRepeat"/>
      </dgm:layoutNode>
      <dgm:choose name="Name70">
        <dgm:if name="Name71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2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3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74" ref="accentRepeat"/>
      </dgm:layoutNode>
      <dgm:layoutNode name="ParentBackground5">
        <dgm:alg type="sp"/>
        <dgm:shape xmlns:r="http://schemas.openxmlformats.org/officeDocument/2006/relationships" r:blip="">
          <dgm:adjLst/>
        </dgm:shape>
        <dgm:presOf/>
        <dgm:forEach name="Name75" ref="parentBackgroundRepeat"/>
      </dgm:layoutNode>
      <dgm:choose name="Name76">
        <dgm:if name="Name77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78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79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80" ref="accentRepeat"/>
      </dgm:layoutNode>
      <dgm:layoutNode name="ParentBackground4">
        <dgm:alg type="sp"/>
        <dgm:shape xmlns:r="http://schemas.openxmlformats.org/officeDocument/2006/relationships" r:blip="">
          <dgm:adjLst/>
        </dgm:shape>
        <dgm:presOf/>
        <dgm:forEach name="Name81" ref="parentBackgroundRepeat"/>
      </dgm:layoutNode>
      <dgm:choose name="Name82">
        <dgm:if name="Name8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layoutNode name="ParentBackground3">
        <dgm:alg type="sp"/>
        <dgm:shape xmlns:r="http://schemas.openxmlformats.org/officeDocument/2006/relationships" r:blip="">
          <dgm:adjLst/>
        </dgm:shape>
        <dgm:presOf/>
        <dgm:forEach name="Name87" ref="parentBackgroundRepeat"/>
      </dgm:layoutNode>
      <dgm:choose name="Name88">
        <dgm:if name="Name89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0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1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92" ref="accentRepeat"/>
      </dgm:layoutNode>
      <dgm:layoutNode name="ParentBackground2" styleLbl="fgAcc1">
        <dgm:alg type="sp"/>
        <dgm:shape xmlns:r="http://schemas.openxmlformats.org/officeDocument/2006/relationships" r:blip="">
          <dgm:adjLst/>
        </dgm:shape>
        <dgm:presOf/>
        <dgm:forEach name="Name93" ref="parentBackgroundRepeat"/>
      </dgm:layoutNode>
      <dgm:choose name="Name94">
        <dgm:if name="Name95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96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  <dgm:forEach name="Name97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98" ref="accentRepeat"/>
      </dgm:layoutNode>
      <dgm:layoutNode name="ParentBackground1">
        <dgm:alg type="sp"/>
        <dgm:shape xmlns:r="http://schemas.openxmlformats.org/officeDocument/2006/relationships" r:blip="">
          <dgm:adjLst/>
        </dgm:shape>
        <dgm:presOf/>
        <dgm:forEach name="Name99" ref="parentBackgroundRepeat"/>
      </dgm:layoutNode>
      <dgm:choose name="Name100">
        <dgm:if name="Name101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" val="t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if>
        <dgm:else name="Name102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 ptType="node"/>
        <dgm:constrLst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ConvergingText">
  <dgm:title val="Converging Text"/>
  <dgm:desc val="Use to show multiple steps or parts that merge into a whole. Limited to one Level 1 shape that contains text and a maximum of five Level 2 shapes."/>
  <dgm:catLst>
    <dgm:cat type="process" pri="6500"/>
    <dgm:cat type="officeonline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1" srcId="0" destId="10" srcOrd="0" destOrd="0"/>
        <dgm:cxn modelId="2" srcId="10" destId="11" srcOrd="0" destOrd="0"/>
        <dgm:cxn modelId="3" srcId="10" destId="12" srcOrd="1" destOrd="0"/>
        <dgm:cxn modelId="4" srcId="10" destId="13" srcOrd="2" destOrd="0"/>
      </dgm:cxnLst>
      <dgm:bg/>
      <dgm:whole/>
    </dgm:dataModel>
  </dgm:clrData>
  <dgm:layoutNode name="Name0">
    <dgm:varLst>
      <dgm:chMax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vertAlign" val="mid"/>
          <dgm:param type="nodeVertAlign" val="mid"/>
          <dgm:param type="horzAlign" val="ctr"/>
        </dgm:alg>
      </dgm:if>
      <dgm:else name="Name3">
        <dgm:alg type="lin">
          <dgm:param type="linDir" val="fromR"/>
          <dgm:param type="vertAlign" val="mid"/>
          <dgm:param type="nodeVertAlign" val="mid"/>
          <dgm:param type="horzAlign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 val="65"/>
      <dgm:constr type="primFontSz" for="des" forName="Child1" op="equ" val="65"/>
      <dgm:constr type="primFontSz" for="des" forName="Child2" refType="primFontSz" refFor="des" refForName="Child1" op="equ"/>
      <dgm:constr type="primFontSz" for="des" forName="Child3" refType="primFontSz" refFor="des" refForName="Child1" op="equ"/>
      <dgm:constr type="primFontSz" for="des" forName="Child4" refType="primFontSz" refFor="des" refForName="Child1" op="equ"/>
      <dgm:constr type="primFontSz" for="des" forName="Child5" refType="primFontSz" refFor="des" refForName="Child1" op="equ"/>
      <dgm:constr type="primFontSz" for="des" forName="Child1" refType="primFontSz" refFor="des" refForName="Parent" op="lte"/>
      <dgm:constr type="primFontSz" for="des" forName="Child2" refType="primFontSz" refFor="des" refForName="Parent" op="lte"/>
      <dgm:constr type="primFontSz" for="des" forName="Child3" refType="primFontSz" refFor="des" refForName="Parent" op="lte"/>
      <dgm:constr type="primFontSz" for="des" forName="Child4" refType="primFontSz" refFor="des" refForName="Parent" op="lte"/>
      <dgm:constr type="primFontSz" for="des" forName="Child5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05"/>
      <dgm:constr type="w" for="ch" forName="sibTrans" refType="w" refFor="ch" refForName="composite" op="equ" fact="0.05"/>
      <dgm:constr type="h" for="ch" forName="sibTrans" refType="w" refFor="ch" refForName="sibTrans" op="equ"/>
    </dgm:constrLst>
    <dgm:forEach name="nodesForEach" axis="ch" ptType="node">
      <dgm:layoutNode name="composite">
        <dgm:choose name="Name4">
          <dgm:if name="Name5" func="var" arg="dir" op="equ" val="norm">
            <dgm:choose name="Name6">
              <dgm:if name="Name7" axis="ch" ptType="node" func="cnt" op="equ" val="0">
                <dgm:alg type="composite">
                  <dgm:param type="ar" val="2.1059"/>
                </dgm:alg>
                <dgm:constrLst>
                  <dgm:constr type="l" for="ch" forName="Parent" refType="w" fact="0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l" for="ch" forName="ParentAccent1" refType="w" fact="0.9531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l" for="ch" forName="ParentAccent2" refType="w" fact="0.8734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l" for="ch" forName="ParentAccent3" refType="w" fact="0.7937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l" for="ch" forName="ParentAccent4" refType="w" fact="0.714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l" for="ch" forName="ParentAccent5" refType="w" fact="0.6343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l" for="ch" forName="ParentAccent6" refType="w" fact="0.5076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l" for="ch" forName="ParentAccent7" refType="w" fact="0.8766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l" for="ch" forName="ParentAccent8" refType="w" fact="0.8766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l" for="ch" forName="ParentAccent9" refType="w" fact="0.918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l" for="ch" forName="ParentAccent10" refType="w" fact="0.9213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8" axis="ch" ptType="node" func="cnt" op="equ" val="1">
                <dgm:alg type="composite">
                  <dgm:param type="ar" val="3.4411"/>
                </dgm:alg>
                <dgm:constrLst>
                  <dgm:constr type="l" for="ch" forName="Child1Accent1" refType="w" fact="0.284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l" for="ch" forName="Child1Accent2" refType="w" fact="0.2272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l" for="ch" forName="Child1Accent3" refType="w" fact="0.170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l" for="ch" forName="Child1Accent4" refType="w" fact="0.1137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l" for="ch" forName="Child1Accent5" refType="w" fact="0.057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l" for="ch" forName="Child1Accent6" refType="w" fact="0.0002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ParentAccent1" refType="w" fact="0.9713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l" for="ch" forName="ParentAccent2" refType="w" fact="0.9187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l" for="ch" forName="ParentAccent3" refType="w" fact="0.8661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l" for="ch" forName="ParentAccent4" refType="w" fact="0.8136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l" for="ch" forName="ParentAccent5" refType="w" fact="0.761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l" for="ch" forName="ParentAccent6" refType="w" fact="0.6797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l" for="ch" forName="ParentAccent7" refType="w" fact="0.924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l" for="ch" forName="ParentAccent8" refType="w" fact="0.924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l" for="ch" forName="ParentAccent9" refType="w" fact="0.9501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l" for="ch" forName="ParentAccent10" refType="w" fact="0.9518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l" for="ch" forName="Child1" refType="w" fact="0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l" for="ch" forName="Parent" refType="w" fact="0.3653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9" axis="ch" ptType="node" func="cnt" op="equ" val="2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1" refType="w" fact="0.3436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3068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245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842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l" for="ch" forName="Child2Accent5" refType="w" fact="0.1229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l" for="ch" forName="Child2Accent6" refType="w" fact="0.061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.0002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2" refType="w" fact="0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0" axis="ch" ptType="node" func="cnt" op="equ" val="3">
                <dgm:alg type="composite">
                  <dgm:param type="ar" val="2.1185"/>
                </dgm:alg>
                <dgm:constrLst>
                  <dgm:constr type="l" for="ch" forName="Child1Accent1" refType="w" fact="0.3436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l" for="ch" forName="Child1Accent2" refType="w" fact="0.3068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l" for="ch" forName="Child1Accent3" refType="w" fact="0.245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l" for="ch" forName="Child1Accent4" refType="w" fact="0.1842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l" for="ch" forName="Child1Accent5" refType="w" fact="0.1229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l" for="ch" forName="Child2Accent1" refType="w" fact="0.284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l" for="ch" forName="Child2Accent2" refType="w" fact="0.2272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l" for="ch" forName="Child2Accent3" refType="w" fact="0.170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l" for="ch" forName="Child2Accent4" refType="w" fact="0.1137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l" for="ch" forName="Child1Accent6" refType="w" fact="0.061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l" for="ch" forName="Child2Accent5" refType="w" fact="0.057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l" for="ch" forName="Child1Accent7" refType="w" fact="0.0002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2Accent6" refType="w" fact="0.0002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l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l" for="ch" forName="Child3Accent1" refType="w" fact="0.3436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l" for="ch" forName="Child3Accent2" refType="w" fact="0.3068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l" for="ch" forName="Child3Accent3" refType="w" fact="0.245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l" for="ch" forName="Child3Accent4" refType="w" fact="0.1842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l" for="ch" forName="Child3Accent5" refType="w" fact="0.1229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l" for="ch" forName="Child3Accent6" refType="w" fact="0.061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l" for="ch" forName="Child3Accent7" refType="w" fact="0.0002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l" for="ch" forName="ParentAccent1" refType="w" fact="0.9713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l" for="ch" forName="ParentAccent2" refType="w" fact="0.9187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l" for="ch" forName="ParentAccent3" refType="w" fact="0.8661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l" for="ch" forName="ParentAccent4" refType="w" fact="0.8136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l" for="ch" forName="ParentAccent5" refType="w" fact="0.761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l" for="ch" forName="ParentAccent6" refType="w" fact="0.6797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l" for="ch" forName="ParentAccent7" refType="w" fact="0.924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l" for="ch" forName="ParentAccent8" refType="w" fact="0.924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l" for="ch" forName="ParentAccent9" refType="w" fact="0.9501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l" for="ch" forName="ParentAccent10" refType="w" fact="0.9518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l" for="ch" forName="Child3" refType="w" fact="0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l" for="ch" forName="Child2" refType="w" fact="0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l" for="ch" forName="Child1" refType="w" fact="0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l" for="ch" forName="Parent" refType="w" fact="0.3653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1" axis="ch" ptType="node" func="cnt" op="equ" val="4">
                <dgm:alg type="composite">
                  <dgm:param type="ar" val="1.8304"/>
                </dgm:alg>
                <dgm:constrLst>
                  <dgm:constr type="l" for="ch" forName="Parent" refType="w" fact="0.3771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l" for="ch" forName="Child1Accent1" refType="w" fact="0.3904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l" for="ch" forName="Child1Accent3" refType="w" fact="0.3001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l" for="ch" forName="Child1Accent4" refType="w" fact="0.2418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l" for="ch" forName="Child1Accent5" refType="w" fact="0.183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l" for="ch" forName="Child1Accent6" refType="w" fact="0.1252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l" for="ch" forName="Child3Accent1" refType="w" fact="0.3158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l" for="ch" forName="Child3Accent2" refType="w" fact="0.2689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l" for="ch" forName="Child3Accent4" refType="w" fact="0.1614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l" for="ch" forName="Child3Accent5" refType="w" fact="0.1077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l" for="ch" forName="Child1Accent7" refType="w" fact="0.0668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l" for="ch" forName="Child3Accent6" refType="w" fact="0.0539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l" for="ch" forName="Child1Accent8" refType="w" fact="0.008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l" for="ch" forName="Child3Accent7" refType="w" fact="0.0002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l" for="ch" forName="Child4Accent1" refType="w" fact="0.3904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l" for="ch" forName="Child4Accent3" refType="w" fact="0.2998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l" for="ch" forName="Child4Accent4" refType="w" fact="0.241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l" for="ch" forName="Child4Accent5" refType="w" fact="0.1833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l" for="ch" forName="Child4Accent6" refType="w" fact="0.1251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l" for="ch" forName="Child4Accent7" refType="w" fact="0.0668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l" for="ch" forName="Child4Accent8" refType="w" fact="0.0086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l" for="ch" forName="Child2Accent1" refType="w" fact="0.3158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l" for="ch" forName="Child4Accent2" refType="w" fact="0.358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l" for="ch" forName="Child1Accent2" refType="w" fact="0.358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l" for="ch" forName="Child3Accent3" refType="w" fact="0.2151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l" for="ch" forName="Child2Accent2" refType="w" fact="0.2689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l" for="ch" forName="Child2Accent4" refType="w" fact="0.1614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l" for="ch" forName="Child2Accent5" refType="w" fact="0.1077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l" for="ch" forName="Child2Accent6" refType="w" fact="0.0539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l" for="ch" forName="Child2Accent7" refType="w" fact="0.0002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l" for="ch" forName="Child2Accent3" refType="w" fact="0.2151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l" for="ch" forName="ParentAccent1" refType="w" fact="0.9717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l" for="ch" forName="ParentAccent2" refType="w" fact="0.9199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l" for="ch" forName="ParentAccent3" refType="w" fact="0.8682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l" for="ch" forName="ParentAccent4" refType="w" fact="0.8164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l" for="ch" forName="ParentAccent5" refType="w" fact="0.7646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l" for="ch" forName="ParentAccent6" refType="w" fact="0.6846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l" for="ch" forName="ParentAccent7" refType="w" fact="0.9256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l" for="ch" forName="ParentAccent8" refType="w" fact="0.9256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l" for="ch" forName="ParentAccent9" refType="w" fact="0.9509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l" for="ch" forName="ParentAccent10" refType="w" fact="0.952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l" for="ch" forName="Child4" refType="w" fact="0.0081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l" for="ch" forName="Child3" refType="w" fact="0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l" for="ch" forName="Child2" refType="w" fact="0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l" for="ch" forName="Child1" refType="w" fact="0.0081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12">
                <dgm:alg type="composite">
                  <dgm:param type="ar" val="1.3278"/>
                </dgm:alg>
                <dgm:constrLst>
                  <dgm:constr type="l" for="ch" forName="Child2Accent1" refType="w" fact="0.3436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l" for="ch" forName="Child2Accent2" refType="w" fact="0.3068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l" for="ch" forName="Child2Accent3" refType="w" fact="0.245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l" for="ch" forName="Child2Accent4" refType="w" fact="0.1842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l" for="ch" forName="Child2Accent5" refType="w" fact="0.1229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l" for="ch" forName="Child3Accent1" refType="w" fact="0.284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l" for="ch" forName="Child3Accent2" refType="w" fact="0.2272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l" for="ch" forName="Child3Accent3" refType="w" fact="0.170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l" for="ch" forName="Child3Accent4" refType="w" fact="0.1137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l" for="ch" forName="Child2Accent6" refType="w" fact="0.061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l" for="ch" forName="Child3Accent5" refType="w" fact="0.057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l" for="ch" forName="Child2Accent7" refType="w" fact="0.0002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l" for="ch" forName="Child3Accent6" refType="w" fact="0.0002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l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l" for="ch" forName="Child4Accent1" refType="w" fact="0.3436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l" for="ch" forName="Child4Accent2" refType="w" fact="0.3068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l" for="ch" forName="Child4Accent3" refType="w" fact="0.245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l" for="ch" forName="Child4Accent4" refType="w" fact="0.1842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l" for="ch" forName="Child4Accent5" refType="w" fact="0.1229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l" for="ch" forName="Child4Accent6" refType="w" fact="0.061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l" for="ch" forName="Child4Accent7" refType="w" fact="0.0002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l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l" for="ch" forName="ParentAccent1" refType="w" fact="0.9713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l" for="ch" forName="ParentAccent2" refType="w" fact="0.9187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l" for="ch" forName="ParentAccent3" refType="w" fact="0.8661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l" for="ch" forName="ParentAccent4" refType="w" fact="0.8136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l" for="ch" forName="ParentAccent5" refType="w" fact="0.761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l" for="ch" forName="ParentAccent6" refType="w" fact="0.6797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l" for="ch" forName="ParentAccent7" refType="w" fact="0.924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l" for="ch" forName="ParentAccent8" refType="w" fact="0.924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l" for="ch" forName="ParentAccent9" refType="w" fact="0.9501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l" for="ch" forName="ParentAccent10" refType="w" fact="0.9518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l" for="ch" forName="Child1Accent1" refType="w" fact="0.4819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l" for="ch" forName="Child1Accent4" refType="w" fact="0.3653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l" for="ch" forName="Child1Accent5" refType="w" fact="0.304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l" for="ch" forName="Child1Accent6" refType="w" fact="0.2426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l" for="ch" forName="Child1Accent7" refType="w" fact="0.1813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l" for="ch" forName="Child1Accent8" refType="w" fact="0.12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l" for="ch" forName="Child1Accent9" refType="w" fact="0.0587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l" for="ch" forName="Child5Accent1" refType="w" fact="0.4819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l" for="ch" forName="Child5Accent4" refType="w" fact="0.3653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l" for="ch" forName="Child5Accent5" refType="w" fact="0.304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l" for="ch" forName="Child5Accent6" refType="w" fact="0.2426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l" for="ch" forName="Child5Accent7" refType="w" fact="0.1813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l" for="ch" forName="Child5Accent8" refType="w" fact="0.12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l" for="ch" forName="Child5Accent9" refType="w" fact="0.0587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l" for="ch" forName="Child5Accent2" refType="w" fact="0.453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l" for="ch" forName="Child5Accent3" refType="w" fact="0.4118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l" for="ch" forName="Child1Accent2" refType="w" fact="0.4458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l" for="ch" forName="Child1Accent3" refType="w" fact="0.4054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l" for="ch" forName="Child5" refType="w" fact="0.0581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l" for="ch" forName="Child4" refType="w" fact="0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l" for="ch" forName="Child3" refType="w" fact="0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l" for="ch" forName="Child2" refType="w" fact="0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l" for="ch" forName="Child1" refType="w" fact="0.0581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l" for="ch" forName="Parent" refType="w" fact="0.3653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if>
          <dgm:else name="Name13">
            <dgm:choose name="Name14">
              <dgm:if name="Name15" axis="ch" ptType="node" func="cnt" op="equ" val="0">
                <dgm:alg type="composite">
                  <dgm:param type="ar" val="2.1059"/>
                </dgm:alg>
                <dgm:constrLst>
                  <dgm:constr type="r" for="ch" forName="Parent" refType="w"/>
                  <dgm:constr type="t" for="ch" forName="Parent" refType="h" fact="0"/>
                  <dgm:constr type="w" for="ch" forName="Parent" refType="w" fact="0.4749"/>
                  <dgm:constr type="h" for="ch" forName="Parent" refType="h"/>
                  <dgm:constr type="r" for="ch" forName="ParentAccent1" refType="w" fact="0.0469"/>
                  <dgm:constr type="t" for="ch" forName="ParentAccent1" refType="h" fact="0.4506"/>
                  <dgm:constr type="w" for="ch" forName="ParentAccent1" refType="w" fact="0.0469"/>
                  <dgm:constr type="h" for="ch" forName="ParentAccent1" refType="h" fact="0.0988"/>
                  <dgm:constr type="r" for="ch" forName="ParentAccent2" refType="w" fact="0.1266"/>
                  <dgm:constr type="t" for="ch" forName="ParentAccent2" refType="h" fact="0.4506"/>
                  <dgm:constr type="w" for="ch" forName="ParentAccent2" refType="w" fact="0.0469"/>
                  <dgm:constr type="h" for="ch" forName="ParentAccent2" refType="h" fact="0.0988"/>
                  <dgm:constr type="r" for="ch" forName="ParentAccent3" refType="w" fact="0.2063"/>
                  <dgm:constr type="t" for="ch" forName="ParentAccent3" refType="h" fact="0.4506"/>
                  <dgm:constr type="w" for="ch" forName="ParentAccent3" refType="w" fact="0.0469"/>
                  <dgm:constr type="h" for="ch" forName="ParentAccent3" refType="h" fact="0.0988"/>
                  <dgm:constr type="r" for="ch" forName="ParentAccent4" refType="w" fact="0.286"/>
                  <dgm:constr type="t" for="ch" forName="ParentAccent4" refType="h" fact="0.4506"/>
                  <dgm:constr type="w" for="ch" forName="ParentAccent4" refType="w" fact="0.0469"/>
                  <dgm:constr type="h" for="ch" forName="ParentAccent4" refType="h" fact="0.0988"/>
                  <dgm:constr type="r" for="ch" forName="ParentAccent5" refType="w" fact="0.3657"/>
                  <dgm:constr type="t" for="ch" forName="ParentAccent5" refType="h" fact="0.4506"/>
                  <dgm:constr type="w" for="ch" forName="ParentAccent5" refType="w" fact="0.0469"/>
                  <dgm:constr type="h" for="ch" forName="ParentAccent5" refType="h" fact="0.0988"/>
                  <dgm:constr type="r" for="ch" forName="ParentAccent6" refType="w" fact="0.4924"/>
                  <dgm:constr type="t" for="ch" forName="ParentAccent6" refType="h" fact="0.4012"/>
                  <dgm:constr type="w" for="ch" forName="ParentAccent6" refType="w" fact="0.0939"/>
                  <dgm:constr type="h" for="ch" forName="ParentAccent6" refType="h" fact="0.1976"/>
                  <dgm:constr type="r" for="ch" forName="ParentAccent7" refType="w" fact="0.1234"/>
                  <dgm:constr type="t" for="ch" forName="ParentAccent7" refType="h" fact="0.2465"/>
                  <dgm:constr type="w" for="ch" forName="ParentAccent7" refType="w" fact="0.0469"/>
                  <dgm:constr type="h" for="ch" forName="ParentAccent7" refType="h" fact="0.0988"/>
                  <dgm:constr type="r" for="ch" forName="ParentAccent8" refType="w" fact="0.1234"/>
                  <dgm:constr type="t" for="ch" forName="ParentAccent8" refType="h" fact="0.6562"/>
                  <dgm:constr type="w" for="ch" forName="ParentAccent8" refType="w" fact="0.0469"/>
                  <dgm:constr type="h" for="ch" forName="ParentAccent8" refType="h" fact="0.0988"/>
                  <dgm:constr type="r" for="ch" forName="ParentAccent9" refType="w" fact="0.0815"/>
                  <dgm:constr type="t" for="ch" forName="ParentAccent9" refType="h" fact="0.3353"/>
                  <dgm:constr type="w" for="ch" forName="ParentAccent9" refType="w" fact="0.0469"/>
                  <dgm:constr type="h" for="ch" forName="ParentAccent9" refType="h" fact="0.0988"/>
                  <dgm:constr type="r" for="ch" forName="ParentAccent10" refType="w" fact="0.0787"/>
                  <dgm:constr type="t" for="ch" forName="ParentAccent10" refType="h" fact="0.5679"/>
                  <dgm:constr type="w" for="ch" forName="ParentAccent10" refType="w" fact="0.0469"/>
                  <dgm:constr type="h" for="ch" forName="ParentAccent10" refType="h" fact="0.0988"/>
                </dgm:constrLst>
              </dgm:if>
              <dgm:if name="Name16" axis="ch" ptType="node" func="cnt" op="equ" val="1">
                <dgm:alg type="composite">
                  <dgm:param type="ar" val="3.4411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r" for="ch" forName="Child1Accent1" refType="w" fact="0.716"/>
                  <dgm:constr type="t" for="ch" forName="Child1Accent1" refType="h" fact="0.4012"/>
                  <dgm:constr type="w" for="ch" forName="Child1Accent1" refType="w" fact="0.0574"/>
                  <dgm:constr type="h" for="ch" forName="Child1Accent1" refType="h" fact="0.1976"/>
                  <dgm:constr type="r" for="ch" forName="Child1Accent2" refType="w" fact="0.7728"/>
                  <dgm:constr type="t" for="ch" forName="Child1Accent2" refType="h" fact="0.4506"/>
                  <dgm:constr type="w" for="ch" forName="Child1Accent2" refType="w" fact="0.0287"/>
                  <dgm:constr type="h" for="ch" forName="Child1Accent2" refType="h" fact="0.0988"/>
                  <dgm:constr type="r" for="ch" forName="Child1Accent3" refType="w" fact="0.8295"/>
                  <dgm:constr type="t" for="ch" forName="Child1Accent3" refType="h" fact="0.4506"/>
                  <dgm:constr type="w" for="ch" forName="Child1Accent3" refType="w" fact="0.0287"/>
                  <dgm:constr type="h" for="ch" forName="Child1Accent3" refType="h" fact="0.0988"/>
                  <dgm:constr type="r" for="ch" forName="Child1Accent4" refType="w" fact="0.8863"/>
                  <dgm:constr type="t" for="ch" forName="Child1Accent4" refType="h" fact="0.4506"/>
                  <dgm:constr type="w" for="ch" forName="Child1Accent4" refType="w" fact="0.0287"/>
                  <dgm:constr type="h" for="ch" forName="Child1Accent4" refType="h" fact="0.0988"/>
                  <dgm:constr type="r" for="ch" forName="Child1Accent5" refType="w" fact="0.943"/>
                  <dgm:constr type="t" for="ch" forName="Child1Accent5" refType="h" fact="0.4506"/>
                  <dgm:constr type="w" for="ch" forName="Child1Accent5" refType="w" fact="0.0287"/>
                  <dgm:constr type="h" for="ch" forName="Child1Accent5" refType="h" fact="0.0988"/>
                  <dgm:constr type="r" for="ch" forName="Child1Accent6" refType="w" fact="0.9998"/>
                  <dgm:constr type="t" for="ch" forName="Child1Accent6" refType="h" fact="0.4506"/>
                  <dgm:constr type="w" for="ch" forName="Child1Accent6" refType="w" fact="0.0287"/>
                  <dgm:constr type="h" for="ch" forName="Child1Accent6" refType="h" fact="0.0988"/>
                  <dgm:constr type="l" for="ch" forName="Child1Accent7" refType="w" fact="0"/>
                  <dgm:constr type="t" for="ch" forName="Child1Accent7" refType="h" fact="0"/>
                  <dgm:constr type="w" for="ch" forName="Child1Accent7" refType="w" fact="0"/>
                  <dgm:constr type="h" for="ch" forName="Child1Accent7" refType="h" fact="0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ParentAccent1" refType="w" fact="0.0287"/>
                  <dgm:constr type="t" for="ch" forName="ParentAccent1" refType="h" fact="0.4506"/>
                  <dgm:constr type="w" for="ch" forName="ParentAccent1" refType="w" fact="0.0287"/>
                  <dgm:constr type="h" for="ch" forName="ParentAccent1" refType="h" fact="0.0988"/>
                  <dgm:constr type="r" for="ch" forName="ParentAccent2" refType="w" fact="0.0813"/>
                  <dgm:constr type="t" for="ch" forName="ParentAccent2" refType="h" fact="0.4506"/>
                  <dgm:constr type="w" for="ch" forName="ParentAccent2" refType="w" fact="0.0287"/>
                  <dgm:constr type="h" for="ch" forName="ParentAccent2" refType="h" fact="0.0988"/>
                  <dgm:constr type="r" for="ch" forName="ParentAccent3" refType="w" fact="0.1339"/>
                  <dgm:constr type="t" for="ch" forName="ParentAccent3" refType="h" fact="0.4506"/>
                  <dgm:constr type="w" for="ch" forName="ParentAccent3" refType="w" fact="0.0287"/>
                  <dgm:constr type="h" for="ch" forName="ParentAccent3" refType="h" fact="0.0988"/>
                  <dgm:constr type="r" for="ch" forName="ParentAccent4" refType="w" fact="0.1864"/>
                  <dgm:constr type="t" for="ch" forName="ParentAccent4" refType="h" fact="0.4506"/>
                  <dgm:constr type="w" for="ch" forName="ParentAccent4" refType="w" fact="0.0287"/>
                  <dgm:constr type="h" for="ch" forName="ParentAccent4" refType="h" fact="0.0988"/>
                  <dgm:constr type="r" for="ch" forName="ParentAccent5" refType="w" fact="0.239"/>
                  <dgm:constr type="t" for="ch" forName="ParentAccent5" refType="h" fact="0.4506"/>
                  <dgm:constr type="w" for="ch" forName="ParentAccent5" refType="w" fact="0.0287"/>
                  <dgm:constr type="h" for="ch" forName="ParentAccent5" refType="h" fact="0.0988"/>
                  <dgm:constr type="r" for="ch" forName="ParentAccent6" refType="w" fact="0.3203"/>
                  <dgm:constr type="t" for="ch" forName="ParentAccent6" refType="h" fact="0.4012"/>
                  <dgm:constr type="w" for="ch" forName="ParentAccent6" refType="w" fact="0.0574"/>
                  <dgm:constr type="h" for="ch" forName="ParentAccent6" refType="h" fact="0.1976"/>
                  <dgm:constr type="r" for="ch" forName="ParentAccent7" refType="w" fact="0.0755"/>
                  <dgm:constr type="t" for="ch" forName="ParentAccent7" refType="h" fact="0.2465"/>
                  <dgm:constr type="w" for="ch" forName="ParentAccent7" refType="w" fact="0.0287"/>
                  <dgm:constr type="h" for="ch" forName="ParentAccent7" refType="h" fact="0.0988"/>
                  <dgm:constr type="r" for="ch" forName="ParentAccent8" refType="w" fact="0.0755"/>
                  <dgm:constr type="t" for="ch" forName="ParentAccent8" refType="h" fact="0.6562"/>
                  <dgm:constr type="w" for="ch" forName="ParentAccent8" refType="w" fact="0.0287"/>
                  <dgm:constr type="h" for="ch" forName="ParentAccent8" refType="h" fact="0.0988"/>
                  <dgm:constr type="r" for="ch" forName="ParentAccent9" refType="w" fact="0.0499"/>
                  <dgm:constr type="t" for="ch" forName="ParentAccent9" refType="h" fact="0.3353"/>
                  <dgm:constr type="w" for="ch" forName="ParentAccent9" refType="w" fact="0.0287"/>
                  <dgm:constr type="h" for="ch" forName="ParentAccent9" refType="h" fact="0.0988"/>
                  <dgm:constr type="r" for="ch" forName="ParentAccent10" refType="w" fact="0.0482"/>
                  <dgm:constr type="t" for="ch" forName="ParentAccent10" refType="h" fact="0.5679"/>
                  <dgm:constr type="w" for="ch" forName="ParentAccent10" refType="w" fact="0.0287"/>
                  <dgm:constr type="h" for="ch" forName="ParentAccent10" refType="h" fact="0.0988"/>
                  <dgm:constr type="r" for="ch" forName="Child1" refType="w"/>
                  <dgm:constr type="t" for="ch" forName="Child1" refType="h" fact="0.1978"/>
                  <dgm:constr type="w" for="ch" forName="Child1" refType="w" fact="0.2544"/>
                  <dgm:constr type="h" for="ch" forName="Child1" refType="h" fact="0.2541"/>
                  <dgm:constr type="r" for="ch" forName="Parent" refType="w" fact="0.6347"/>
                  <dgm:constr type="t" for="ch" forName="Parent" refType="h" fact="0"/>
                  <dgm:constr type="w" for="ch" forName="Parent" refType="w" fact="0.2906"/>
                  <dgm:constr type="h" for="ch" forName="Parent" refType="h"/>
                </dgm:constrLst>
              </dgm:if>
              <dgm:if name="Name17" axis="ch" ptType="node" func="cnt" op="equ" val="2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2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l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l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6564"/>
                  <dgm:constr type="t" for="ch" forName="Child2Accent1" refType="h" fact="0.8153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6932"/>
                  <dgm:constr type="t" for="ch" forName="Child2Accent2" refType="h" fact="0.9392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7545"/>
                  <dgm:constr type="t" for="ch" forName="Child2Accent3" refType="h" fact="0.9392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158"/>
                  <dgm:constr type="t" for="ch" forName="Child2Accent4" refType="h" fact="0.9392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8771"/>
                  <dgm:constr type="t" for="ch" forName="Child2Accent5" refType="h" fact="0.9392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385"/>
                  <dgm:constr type="t" for="ch" forName="Child2Accent6" refType="h" fact="0.9392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.9998"/>
                  <dgm:constr type="t" for="ch" forName="Child2Accent7" refType="h" fact="0.9392"/>
                  <dgm:constr type="w" for="ch" forName="Child2Accent7" refType="w" fact="0.0287"/>
                  <dgm:constr type="h" for="ch" forName="Child2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2" refType="w"/>
                  <dgm:constr type="t" for="ch" forName="Child2" refType="h" fact="0.7822"/>
                  <dgm:constr type="w" for="ch" forName="Child2" refType="w" fact="0.336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8" axis="ch" ptType="node" func="cnt" op="equ" val="3">
                <dgm:alg type="composite">
                  <dgm:param type="ar" val="2.1185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r" for="ch" forName="Child1Accent1" refType="w" fact="0.6564"/>
                  <dgm:constr type="t" for="ch" forName="Child1Accent1" refType="h" fact="0.2211"/>
                  <dgm:constr type="w" for="ch" forName="Child1Accent1" refType="w" fact="0.0574"/>
                  <dgm:constr type="h" for="ch" forName="Child1Accent1" refType="h" fact="0.1217"/>
                  <dgm:constr type="r" for="ch" forName="Child1Accent2" refType="w" fact="0.6932"/>
                  <dgm:constr type="t" for="ch" forName="Child1Accent2" refType="h" fact="0.1569"/>
                  <dgm:constr type="w" for="ch" forName="Child1Accent2" refType="w" fact="0.0287"/>
                  <dgm:constr type="h" for="ch" forName="Child1Accent2" refType="h" fact="0.0608"/>
                  <dgm:constr type="r" for="ch" forName="Child1Accent3" refType="w" fact="0.7545"/>
                  <dgm:constr type="t" for="ch" forName="Child1Accent3" refType="h" fact="0.1569"/>
                  <dgm:constr type="w" for="ch" forName="Child1Accent3" refType="w" fact="0.0287"/>
                  <dgm:constr type="h" for="ch" forName="Child1Accent3" refType="h" fact="0.0608"/>
                  <dgm:constr type="r" for="ch" forName="Child1Accent4" refType="w" fact="0.8158"/>
                  <dgm:constr type="t" for="ch" forName="Child1Accent4" refType="h" fact="0.1569"/>
                  <dgm:constr type="w" for="ch" forName="Child1Accent4" refType="w" fact="0.0287"/>
                  <dgm:constr type="h" for="ch" forName="Child1Accent4" refType="h" fact="0.0608"/>
                  <dgm:constr type="r" for="ch" forName="Child1Accent5" refType="w" fact="0.8771"/>
                  <dgm:constr type="t" for="ch" forName="Child1Accent5" refType="h" fact="0.1569"/>
                  <dgm:constr type="w" for="ch" forName="Child1Accent5" refType="w" fact="0.0287"/>
                  <dgm:constr type="h" for="ch" forName="Child1Accent5" refType="h" fact="0.0608"/>
                  <dgm:constr type="r" for="ch" forName="Child1Accent6" refType="w" fact="0.9385"/>
                  <dgm:constr type="t" for="ch" forName="Child1Accent6" refType="h" fact="0.1569"/>
                  <dgm:constr type="w" for="ch" forName="Child1Accent6" refType="w" fact="0.0287"/>
                  <dgm:constr type="h" for="ch" forName="Child1Accent6" refType="h" fact="0.0608"/>
                  <dgm:constr type="r" for="ch" forName="Child1Accent7" refType="w" fact="0.9998"/>
                  <dgm:constr type="t" for="ch" forName="Child1Accent7" refType="h" fact="0.1569"/>
                  <dgm:constr type="w" for="ch" forName="Child1Accent7" refType="w" fact="0.0287"/>
                  <dgm:constr type="h" for="ch" forName="Child1Accent7" refType="h" fact="0.0608"/>
                  <dgm:constr type="r" for="ch" forName="Child1Accent8" refType="w" fact="0"/>
                  <dgm:constr type="t" for="ch" forName="Child1Accent8" refType="h" fact="0"/>
                  <dgm:constr type="w" for="ch" forName="Child1Accent8" refType="w" fact="0"/>
                  <dgm:constr type="h" for="ch" forName="Child1Accent8" refType="h" fact="0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2Accent1" refType="w" fact="0.716"/>
                  <dgm:constr type="t" for="ch" forName="Child2Accent1" refType="h" fact="0.5207"/>
                  <dgm:constr type="w" for="ch" forName="Child2Accent1" refType="w" fact="0.0574"/>
                  <dgm:constr type="h" for="ch" forName="Child2Accent1" refType="h" fact="0.1217"/>
                  <dgm:constr type="r" for="ch" forName="Child2Accent2" refType="w" fact="0.7728"/>
                  <dgm:constr type="t" for="ch" forName="Child2Accent2" refType="h" fact="0.5511"/>
                  <dgm:constr type="w" for="ch" forName="Child2Accent2" refType="w" fact="0.0287"/>
                  <dgm:constr type="h" for="ch" forName="Child2Accent2" refType="h" fact="0.0608"/>
                  <dgm:constr type="r" for="ch" forName="Child2Accent3" refType="w" fact="0.8295"/>
                  <dgm:constr type="t" for="ch" forName="Child2Accent3" refType="h" fact="0.5511"/>
                  <dgm:constr type="w" for="ch" forName="Child2Accent3" refType="w" fact="0.0287"/>
                  <dgm:constr type="h" for="ch" forName="Child2Accent3" refType="h" fact="0.0608"/>
                  <dgm:constr type="r" for="ch" forName="Child2Accent4" refType="w" fact="0.8863"/>
                  <dgm:constr type="t" for="ch" forName="Child2Accent4" refType="h" fact="0.5511"/>
                  <dgm:constr type="w" for="ch" forName="Child2Accent4" refType="w" fact="0.0287"/>
                  <dgm:constr type="h" for="ch" forName="Child2Accent4" refType="h" fact="0.0608"/>
                  <dgm:constr type="r" for="ch" forName="Child2Accent5" refType="w" fact="0.943"/>
                  <dgm:constr type="t" for="ch" forName="Child2Accent5" refType="h" fact="0.5511"/>
                  <dgm:constr type="w" for="ch" forName="Child2Accent5" refType="w" fact="0.0287"/>
                  <dgm:constr type="h" for="ch" forName="Child2Accent5" refType="h" fact="0.0608"/>
                  <dgm:constr type="r" for="ch" forName="Child2Accent6" refType="w" fact="0.9998"/>
                  <dgm:constr type="t" for="ch" forName="Child2Accent6" refType="h" fact="0.5511"/>
                  <dgm:constr type="w" for="ch" forName="Child2Accent6" refType="w" fact="0.0287"/>
                  <dgm:constr type="h" for="ch" forName="Child2Accent6" refType="h" fact="0.0608"/>
                  <dgm:constr type="r" for="ch" forName="Child2Accent7" refType="w" fact="0"/>
                  <dgm:constr type="t" for="ch" forName="Child2Accent7" refType="h" fact="0"/>
                  <dgm:constr type="w" for="ch" forName="Child2Accent7" refType="w" fact="0"/>
                  <dgm:constr type="h" for="ch" forName="Child2Accent7" refType="h" fact="0"/>
                  <dgm:constr type="r" for="ch" forName="Child3Accent1" refType="w" fact="0.6564"/>
                  <dgm:constr type="t" for="ch" forName="Child3Accent1" refType="h" fact="0.8153"/>
                  <dgm:constr type="w" for="ch" forName="Child3Accent1" refType="w" fact="0.0574"/>
                  <dgm:constr type="h" for="ch" forName="Child3Accent1" refType="h" fact="0.1217"/>
                  <dgm:constr type="r" for="ch" forName="Child3Accent2" refType="w" fact="0.6932"/>
                  <dgm:constr type="t" for="ch" forName="Child3Accent2" refType="h" fact="0.9392"/>
                  <dgm:constr type="w" for="ch" forName="Child3Accent2" refType="w" fact="0.0287"/>
                  <dgm:constr type="h" for="ch" forName="Child3Accent2" refType="h" fact="0.0608"/>
                  <dgm:constr type="r" for="ch" forName="Child3Accent3" refType="w" fact="0.7545"/>
                  <dgm:constr type="t" for="ch" forName="Child3Accent3" refType="h" fact="0.9392"/>
                  <dgm:constr type="w" for="ch" forName="Child3Accent3" refType="w" fact="0.0287"/>
                  <dgm:constr type="h" for="ch" forName="Child3Accent3" refType="h" fact="0.0608"/>
                  <dgm:constr type="r" for="ch" forName="Child3Accent4" refType="w" fact="0.8158"/>
                  <dgm:constr type="t" for="ch" forName="Child3Accent4" refType="h" fact="0.9392"/>
                  <dgm:constr type="w" for="ch" forName="Child3Accent4" refType="w" fact="0.0287"/>
                  <dgm:constr type="h" for="ch" forName="Child3Accent4" refType="h" fact="0.0608"/>
                  <dgm:constr type="r" for="ch" forName="Child3Accent5" refType="w" fact="0.8771"/>
                  <dgm:constr type="t" for="ch" forName="Child3Accent5" refType="h" fact="0.9392"/>
                  <dgm:constr type="w" for="ch" forName="Child3Accent5" refType="w" fact="0.0287"/>
                  <dgm:constr type="h" for="ch" forName="Child3Accent5" refType="h" fact="0.0608"/>
                  <dgm:constr type="r" for="ch" forName="Child3Accent6" refType="w" fact="0.9385"/>
                  <dgm:constr type="t" for="ch" forName="Child3Accent6" refType="h" fact="0.9392"/>
                  <dgm:constr type="w" for="ch" forName="Child3Accent6" refType="w" fact="0.0287"/>
                  <dgm:constr type="h" for="ch" forName="Child3Accent6" refType="h" fact="0.0608"/>
                  <dgm:constr type="r" for="ch" forName="Child3Accent7" refType="w" fact="0.9998"/>
                  <dgm:constr type="t" for="ch" forName="Child3Accent7" refType="h" fact="0.9392"/>
                  <dgm:constr type="w" for="ch" forName="Child3Accent7" refType="w" fact="0.0287"/>
                  <dgm:constr type="h" for="ch" forName="Child3Accent7" refType="h" fact="0.0608"/>
                  <dgm:constr type="r" for="ch" forName="ParentAccent1" refType="w" fact="0.0287"/>
                  <dgm:constr type="t" for="ch" forName="ParentAccent1" refType="h" fact="0.5511"/>
                  <dgm:constr type="w" for="ch" forName="ParentAccent1" refType="w" fact="0.0287"/>
                  <dgm:constr type="h" for="ch" forName="ParentAccent1" refType="h" fact="0.0608"/>
                  <dgm:constr type="r" for="ch" forName="ParentAccent2" refType="w" fact="0.0813"/>
                  <dgm:constr type="t" for="ch" forName="ParentAccent2" refType="h" fact="0.5511"/>
                  <dgm:constr type="w" for="ch" forName="ParentAccent2" refType="w" fact="0.0287"/>
                  <dgm:constr type="h" for="ch" forName="ParentAccent2" refType="h" fact="0.0608"/>
                  <dgm:constr type="r" for="ch" forName="ParentAccent3" refType="w" fact="0.1339"/>
                  <dgm:constr type="t" for="ch" forName="ParentAccent3" refType="h" fact="0.5511"/>
                  <dgm:constr type="w" for="ch" forName="ParentAccent3" refType="w" fact="0.0287"/>
                  <dgm:constr type="h" for="ch" forName="ParentAccent3" refType="h" fact="0.0608"/>
                  <dgm:constr type="r" for="ch" forName="ParentAccent4" refType="w" fact="0.1864"/>
                  <dgm:constr type="t" for="ch" forName="ParentAccent4" refType="h" fact="0.5511"/>
                  <dgm:constr type="w" for="ch" forName="ParentAccent4" refType="w" fact="0.0287"/>
                  <dgm:constr type="h" for="ch" forName="ParentAccent4" refType="h" fact="0.0608"/>
                  <dgm:constr type="r" for="ch" forName="ParentAccent5" refType="w" fact="0.239"/>
                  <dgm:constr type="t" for="ch" forName="ParentAccent5" refType="h" fact="0.5511"/>
                  <dgm:constr type="w" for="ch" forName="ParentAccent5" refType="w" fact="0.0287"/>
                  <dgm:constr type="h" for="ch" forName="ParentAccent5" refType="h" fact="0.0608"/>
                  <dgm:constr type="r" for="ch" forName="ParentAccent6" refType="w" fact="0.3203"/>
                  <dgm:constr type="t" for="ch" forName="ParentAccent6" refType="h" fact="0.5207"/>
                  <dgm:constr type="w" for="ch" forName="ParentAccent6" refType="w" fact="0.0574"/>
                  <dgm:constr type="h" for="ch" forName="ParentAccent6" refType="h" fact="0.1217"/>
                  <dgm:constr type="r" for="ch" forName="ParentAccent7" refType="w" fact="0.0755"/>
                  <dgm:constr type="t" for="ch" forName="ParentAccent7" refType="h" fact="0.4255"/>
                  <dgm:constr type="w" for="ch" forName="ParentAccent7" refType="w" fact="0.0287"/>
                  <dgm:constr type="h" for="ch" forName="ParentAccent7" refType="h" fact="0.0608"/>
                  <dgm:constr type="r" for="ch" forName="ParentAccent8" refType="w" fact="0.0755"/>
                  <dgm:constr type="t" for="ch" forName="ParentAccent8" refType="h" fact="0.6776"/>
                  <dgm:constr type="w" for="ch" forName="ParentAccent8" refType="w" fact="0.0287"/>
                  <dgm:constr type="h" for="ch" forName="ParentAccent8" refType="h" fact="0.0608"/>
                  <dgm:constr type="r" for="ch" forName="ParentAccent9" refType="w" fact="0.0499"/>
                  <dgm:constr type="t" for="ch" forName="ParentAccent9" refType="h" fact="0.4801"/>
                  <dgm:constr type="w" for="ch" forName="ParentAccent9" refType="w" fact="0.0287"/>
                  <dgm:constr type="h" for="ch" forName="ParentAccent9" refType="h" fact="0.0608"/>
                  <dgm:constr type="r" for="ch" forName="ParentAccent10" refType="w" fact="0.0482"/>
                  <dgm:constr type="t" for="ch" forName="ParentAccent10" refType="h" fact="0.6233"/>
                  <dgm:constr type="w" for="ch" forName="ParentAccent10" refType="w" fact="0.0287"/>
                  <dgm:constr type="h" for="ch" forName="ParentAccent10" refType="h" fact="0.0608"/>
                  <dgm:constr type="r" for="ch" forName="Child3" refType="w"/>
                  <dgm:constr type="t" for="ch" forName="Child3" refType="h" fact="0.7822"/>
                  <dgm:constr type="w" for="ch" forName="Child3" refType="w" fact="0.3364"/>
                  <dgm:constr type="h" for="ch" forName="Child3" refType="h" fact="0.1564"/>
                  <dgm:constr type="r" for="ch" forName="Child2" refType="w"/>
                  <dgm:constr type="t" for="ch" forName="Child2" refType="h" fact="0.3955"/>
                  <dgm:constr type="w" for="ch" forName="Child2" refType="w" fact="0.2544"/>
                  <dgm:constr type="h" for="ch" forName="Child2" refType="h" fact="0.1564"/>
                  <dgm:constr type="r" for="ch" forName="Child1" refType="w"/>
                  <dgm:constr type="t" for="ch" forName="Child1" refType="h" fact="0"/>
                  <dgm:constr type="w" for="ch" forName="Child1" refType="w" fact="0.3364"/>
                  <dgm:constr type="h" for="ch" forName="Child1" refType="h" fact="0.1564"/>
                  <dgm:constr type="r" for="ch" forName="Parent" refType="w" fact="0.6347"/>
                  <dgm:constr type="t" for="ch" forName="Parent" refType="h" fact="0.2737"/>
                  <dgm:constr type="w" for="ch" forName="Parent" refType="w" fact="0.2906"/>
                  <dgm:constr type="h" for="ch" forName="Parent" refType="h" fact="0.6157"/>
                </dgm:constrLst>
              </dgm:if>
              <dgm:if name="Name19" axis="ch" ptType="node" func="cnt" op="equ" val="4">
                <dgm:alg type="composite">
                  <dgm:param type="ar" val="1.8304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r" for="ch" forName="Parent" refType="w" fact="0.6229"/>
                  <dgm:constr type="t" for="ch" forName="Parent" refType="h" fact="0.2946"/>
                  <dgm:constr type="w" for="ch" forName="Parent" refType="w" fact="0.2862"/>
                  <dgm:constr type="h" for="ch" forName="Parent" refType="h" fact="0.5239"/>
                  <dgm:constr type="r" for="ch" forName="Child1Accent1" refType="w" fact="0.6096"/>
                  <dgm:constr type="t" for="ch" forName="Child1Accent1" refType="h" fact="0.2104"/>
                  <dgm:constr type="w" for="ch" forName="Child1Accent1" refType="w" fact="0.0566"/>
                  <dgm:constr type="h" for="ch" forName="Child1Accent1" refType="h" fact="0.1035"/>
                  <dgm:constr type="r" for="ch" forName="Child1Accent3" refType="w" fact="0.6999"/>
                  <dgm:constr type="t" for="ch" forName="Child1Accent3" refType="h" fact="0.128"/>
                  <dgm:constr type="w" for="ch" forName="Child1Accent3" refType="w" fact="0.0283"/>
                  <dgm:constr type="h" for="ch" forName="Child1Accent3" refType="h" fact="0.0518"/>
                  <dgm:constr type="r" for="ch" forName="Child1Accent4" refType="w" fact="0.7582"/>
                  <dgm:constr type="t" for="ch" forName="Child1Accent4" refType="h" fact="0.128"/>
                  <dgm:constr type="w" for="ch" forName="Child1Accent4" refType="w" fact="0.0283"/>
                  <dgm:constr type="h" for="ch" forName="Child1Accent4" refType="h" fact="0.0518"/>
                  <dgm:constr type="r" for="ch" forName="Child1Accent5" refType="w" fact="0.8165"/>
                  <dgm:constr type="t" for="ch" forName="Child1Accent5" refType="h" fact="0.128"/>
                  <dgm:constr type="w" for="ch" forName="Child1Accent5" refType="w" fact="0.0283"/>
                  <dgm:constr type="h" for="ch" forName="Child1Accent5" refType="h" fact="0.0518"/>
                  <dgm:constr type="r" for="ch" forName="Child1Accent6" refType="w" fact="0.8748"/>
                  <dgm:constr type="t" for="ch" forName="Child1Accent6" refType="h" fact="0.128"/>
                  <dgm:constr type="w" for="ch" forName="Child1Accent6" refType="w" fact="0.0283"/>
                  <dgm:constr type="h" for="ch" forName="Child1Accent6" refType="h" fact="0.0518"/>
                  <dgm:constr type="r" for="ch" forName="Child3Accent1" refType="w" fact="0.6842"/>
                  <dgm:constr type="t" for="ch" forName="Child3Accent1" refType="h" fact="0.6212"/>
                  <dgm:constr type="w" for="ch" forName="Child3Accent1" refType="w" fact="0.0566"/>
                  <dgm:constr type="h" for="ch" forName="Child3Accent1" refType="h" fact="0.1035"/>
                  <dgm:constr type="r" for="ch" forName="Child3Accent2" refType="w" fact="0.7311"/>
                  <dgm:constr type="t" for="ch" forName="Child3Accent2" refType="h" fact="0.6828"/>
                  <dgm:constr type="w" for="ch" forName="Child3Accent2" refType="w" fact="0.0283"/>
                  <dgm:constr type="h" for="ch" forName="Child3Accent2" refType="h" fact="0.0518"/>
                  <dgm:constr type="r" for="ch" forName="Child3Accent4" refType="w" fact="0.8386"/>
                  <dgm:constr type="t" for="ch" forName="Child3Accent4" refType="h" fact="0.6828"/>
                  <dgm:constr type="w" for="ch" forName="Child3Accent4" refType="w" fact="0.0283"/>
                  <dgm:constr type="h" for="ch" forName="Child3Accent4" refType="h" fact="0.0518"/>
                  <dgm:constr type="r" for="ch" forName="Child3Accent5" refType="w" fact="0.8923"/>
                  <dgm:constr type="t" for="ch" forName="Child3Accent5" refType="h" fact="0.6828"/>
                  <dgm:constr type="w" for="ch" forName="Child3Accent5" refType="w" fact="0.0283"/>
                  <dgm:constr type="h" for="ch" forName="Child3Accent5" refType="h" fact="0.0518"/>
                  <dgm:constr type="r" for="ch" forName="Child1Accent7" refType="w" fact="0.9332"/>
                  <dgm:constr type="t" for="ch" forName="Child1Accent7" refType="h" fact="0.128"/>
                  <dgm:constr type="w" for="ch" forName="Child1Accent7" refType="w" fact="0.0283"/>
                  <dgm:constr type="h" for="ch" forName="Child1Accent7" refType="h" fact="0.0518"/>
                  <dgm:constr type="r" for="ch" forName="Child3Accent6" refType="w" fact="0.9461"/>
                  <dgm:constr type="t" for="ch" forName="Child3Accent6" refType="h" fact="0.6828"/>
                  <dgm:constr type="w" for="ch" forName="Child3Accent6" refType="w" fact="0.0283"/>
                  <dgm:constr type="h" for="ch" forName="Child3Accent6" refType="h" fact="0.0518"/>
                  <dgm:constr type="r" for="ch" forName="Child1Accent8" refType="w" fact="0.9915"/>
                  <dgm:constr type="t" for="ch" forName="Child1Accent8" refType="h" fact="0.128"/>
                  <dgm:constr type="w" for="ch" forName="Child1Accent8" refType="w" fact="0.0283"/>
                  <dgm:constr type="h" for="ch" forName="Child1Accent8" refType="h" fact="0.0518"/>
                  <dgm:constr type="r" for="ch" forName="Child1Accent9" refType="w" fact="0"/>
                  <dgm:constr type="t" for="ch" forName="Child1Accent9" refType="h" fact="0"/>
                  <dgm:constr type="w" for="ch" forName="Child1Accent9" refType="w" fact="0"/>
                  <dgm:constr type="h" for="ch" forName="Child1Accent9" refType="h" fact="0"/>
                  <dgm:constr type="r" for="ch" forName="Child3Accent7" refType="w" fact="0.9998"/>
                  <dgm:constr type="t" for="ch" forName="Child3Accent7" refType="h" fact="0.6828"/>
                  <dgm:constr type="w" for="ch" forName="Child3Accent7" refType="w" fact="0.0283"/>
                  <dgm:constr type="h" for="ch" forName="Child3Accent7" refType="h" fact="0.0518"/>
                  <dgm:constr type="r" for="ch" forName="Child4Accent1" refType="w" fact="0.6096"/>
                  <dgm:constr type="t" for="ch" forName="Child4Accent1" refType="h" fact="0.8"/>
                  <dgm:constr type="w" for="ch" forName="Child4Accent1" refType="w" fact="0.0566"/>
                  <dgm:constr type="h" for="ch" forName="Child4Accent1" refType="h" fact="0.1035"/>
                  <dgm:constr type="r" for="ch" forName="Child4Accent3" refType="w" fact="0.7002"/>
                  <dgm:constr type="t" for="ch" forName="Child4Accent3" refType="h" fact="0.9482"/>
                  <dgm:constr type="w" for="ch" forName="Child4Accent3" refType="w" fact="0.0283"/>
                  <dgm:constr type="h" for="ch" forName="Child4Accent3" refType="h" fact="0.0518"/>
                  <dgm:constr type="r" for="ch" forName="Child4Accent4" refType="w" fact="0.7585"/>
                  <dgm:constr type="t" for="ch" forName="Child4Accent4" refType="h" fact="0.9482"/>
                  <dgm:constr type="w" for="ch" forName="Child4Accent4" refType="w" fact="0.0283"/>
                  <dgm:constr type="h" for="ch" forName="Child4Accent4" refType="h" fact="0.0518"/>
                  <dgm:constr type="r" for="ch" forName="Child4Accent5" refType="w" fact="0.8167"/>
                  <dgm:constr type="t" for="ch" forName="Child4Accent5" refType="h" fact="0.9482"/>
                  <dgm:constr type="w" for="ch" forName="Child4Accent5" refType="w" fact="0.0283"/>
                  <dgm:constr type="h" for="ch" forName="Child4Accent5" refType="h" fact="0.0518"/>
                  <dgm:constr type="r" for="ch" forName="Child4Accent6" refType="w" fact="0.8749"/>
                  <dgm:constr type="t" for="ch" forName="Child4Accent6" refType="h" fact="0.9482"/>
                  <dgm:constr type="w" for="ch" forName="Child4Accent6" refType="w" fact="0.0283"/>
                  <dgm:constr type="h" for="ch" forName="Child4Accent6" refType="h" fact="0.0518"/>
                  <dgm:constr type="r" for="ch" forName="Child4Accent7" refType="w" fact="0.9332"/>
                  <dgm:constr type="t" for="ch" forName="Child4Accent7" refType="h" fact="0.9482"/>
                  <dgm:constr type="w" for="ch" forName="Child4Accent7" refType="w" fact="0.0283"/>
                  <dgm:constr type="h" for="ch" forName="Child4Accent7" refType="h" fact="0.0518"/>
                  <dgm:constr type="r" for="ch" forName="Child4Accent8" refType="w" fact="0.9914"/>
                  <dgm:constr type="t" for="ch" forName="Child4Accent8" refType="h" fact="0.9482"/>
                  <dgm:constr type="w" for="ch" forName="Child4Accent8" refType="w" fact="0.0283"/>
                  <dgm:constr type="h" for="ch" forName="Child4Accent8" refType="h" fact="0.0518"/>
                  <dgm:constr type="r" for="ch" forName="Child2Accent1" refType="w" fact="0.6842"/>
                  <dgm:constr type="t" for="ch" forName="Child2Accent1" refType="h" fact="0.3725"/>
                  <dgm:constr type="w" for="ch" forName="Child2Accent1" refType="w" fact="0.0566"/>
                  <dgm:constr type="h" for="ch" forName="Child2Accent1" refType="h" fact="0.1035"/>
                  <dgm:constr type="r" for="ch" forName="Child4Accent2" refType="w" fact="0.642"/>
                  <dgm:constr type="t" for="ch" forName="Child4Accent2" refType="h" fact="0.8993"/>
                  <dgm:constr type="w" for="ch" forName="Child4Accent2" refType="w" fact="0.0283"/>
                  <dgm:constr type="h" for="ch" forName="Child4Accent2" refType="h" fact="0.0518"/>
                  <dgm:constr type="r" for="ch" forName="Child1Accent2" refType="w" fact="0.6415"/>
                  <dgm:constr type="t" for="ch" forName="Child1Accent2" refType="h" fact="0.162"/>
                  <dgm:constr type="w" for="ch" forName="Child1Accent2" refType="w" fact="0.0283"/>
                  <dgm:constr type="h" for="ch" forName="Child1Accent2" refType="h" fact="0.0518"/>
                  <dgm:constr type="r" for="ch" forName="Child3Accent3" refType="w" fact="0.7849"/>
                  <dgm:constr type="t" for="ch" forName="Child3Accent3" refType="h" fact="0.6828"/>
                  <dgm:constr type="w" for="ch" forName="Child3Accent3" refType="w" fact="0.0283"/>
                  <dgm:constr type="h" for="ch" forName="Child3Accent3" refType="h" fact="0.0518"/>
                  <dgm:constr type="r" for="ch" forName="Child2Accent2" refType="w" fact="0.7311"/>
                  <dgm:constr type="t" for="ch" forName="Child2Accent2" refType="h" fact="0.3937"/>
                  <dgm:constr type="w" for="ch" forName="Child2Accent2" refType="w" fact="0.0283"/>
                  <dgm:constr type="h" for="ch" forName="Child2Accent2" refType="h" fact="0.0518"/>
                  <dgm:constr type="r" for="ch" forName="Child2Accent4" refType="w" fact="0.8386"/>
                  <dgm:constr type="t" for="ch" forName="Child2Accent4" refType="h" fact="0.3937"/>
                  <dgm:constr type="w" for="ch" forName="Child2Accent4" refType="w" fact="0.0283"/>
                  <dgm:constr type="h" for="ch" forName="Child2Accent4" refType="h" fact="0.0518"/>
                  <dgm:constr type="r" for="ch" forName="Child2Accent5" refType="w" fact="0.8923"/>
                  <dgm:constr type="t" for="ch" forName="Child2Accent5" refType="h" fact="0.3937"/>
                  <dgm:constr type="w" for="ch" forName="Child2Accent5" refType="w" fact="0.0283"/>
                  <dgm:constr type="h" for="ch" forName="Child2Accent5" refType="h" fact="0.0518"/>
                  <dgm:constr type="r" for="ch" forName="Child2Accent6" refType="w" fact="0.9461"/>
                  <dgm:constr type="t" for="ch" forName="Child2Accent6" refType="h" fact="0.3937"/>
                  <dgm:constr type="w" for="ch" forName="Child2Accent6" refType="w" fact="0.0283"/>
                  <dgm:constr type="h" for="ch" forName="Child2Accent6" refType="h" fact="0.0518"/>
                  <dgm:constr type="r" for="ch" forName="Child2Accent7" refType="w" fact="0.9998"/>
                  <dgm:constr type="t" for="ch" forName="Child2Accent7" refType="h" fact="0.3937"/>
                  <dgm:constr type="w" for="ch" forName="Child2Accent7" refType="w" fact="0.0283"/>
                  <dgm:constr type="h" for="ch" forName="Child2Accent7" refType="h" fact="0.0518"/>
                  <dgm:constr type="r" for="ch" forName="Child2Accent3" refType="w" fact="0.7849"/>
                  <dgm:constr type="t" for="ch" forName="Child2Accent3" refType="h" fact="0.3937"/>
                  <dgm:constr type="w" for="ch" forName="Child2Accent3" refType="w" fact="0.0283"/>
                  <dgm:constr type="h" for="ch" forName="Child2Accent3" refType="h" fact="0.0518"/>
                  <dgm:constr type="r" for="ch" forName="ParentAccent1" refType="w" fact="0.0283"/>
                  <dgm:constr type="t" for="ch" forName="ParentAccent1" refType="h" fact="0.5316"/>
                  <dgm:constr type="w" for="ch" forName="ParentAccent1" refType="w" fact="0.0283"/>
                  <dgm:constr type="h" for="ch" forName="ParentAccent1" refType="h" fact="0.0518"/>
                  <dgm:constr type="r" for="ch" forName="ParentAccent2" refType="w" fact="0.0801"/>
                  <dgm:constr type="t" for="ch" forName="ParentAccent2" refType="h" fact="0.5316"/>
                  <dgm:constr type="w" for="ch" forName="ParentAccent2" refType="w" fact="0.0283"/>
                  <dgm:constr type="h" for="ch" forName="ParentAccent2" refType="h" fact="0.0518"/>
                  <dgm:constr type="r" for="ch" forName="ParentAccent3" refType="w" fact="0.1318"/>
                  <dgm:constr type="t" for="ch" forName="ParentAccent3" refType="h" fact="0.5316"/>
                  <dgm:constr type="w" for="ch" forName="ParentAccent3" refType="w" fact="0.0283"/>
                  <dgm:constr type="h" for="ch" forName="ParentAccent3" refType="h" fact="0.0518"/>
                  <dgm:constr type="r" for="ch" forName="ParentAccent4" refType="w" fact="0.1836"/>
                  <dgm:constr type="t" for="ch" forName="ParentAccent4" refType="h" fact="0.5316"/>
                  <dgm:constr type="w" for="ch" forName="ParentAccent4" refType="w" fact="0.0283"/>
                  <dgm:constr type="h" for="ch" forName="ParentAccent4" refType="h" fact="0.0518"/>
                  <dgm:constr type="r" for="ch" forName="ParentAccent5" refType="w" fact="0.2354"/>
                  <dgm:constr type="t" for="ch" forName="ParentAccent5" refType="h" fact="0.5316"/>
                  <dgm:constr type="w" for="ch" forName="ParentAccent5" refType="w" fact="0.0283"/>
                  <dgm:constr type="h" for="ch" forName="ParentAccent5" refType="h" fact="0.0518"/>
                  <dgm:constr type="r" for="ch" forName="ParentAccent6" refType="w" fact="0.3154"/>
                  <dgm:constr type="t" for="ch" forName="ParentAccent6" refType="h" fact="0.5057"/>
                  <dgm:constr type="w" for="ch" forName="ParentAccent6" refType="w" fact="0.0566"/>
                  <dgm:constr type="h" for="ch" forName="ParentAccent6" refType="h" fact="0.1035"/>
                  <dgm:constr type="r" for="ch" forName="ParentAccent7" refType="w" fact="0.0744"/>
                  <dgm:constr type="t" for="ch" forName="ParentAccent7" refType="h" fact="0.4247"/>
                  <dgm:constr type="w" for="ch" forName="ParentAccent7" refType="w" fact="0.0283"/>
                  <dgm:constr type="h" for="ch" forName="ParentAccent7" refType="h" fact="0.0518"/>
                  <dgm:constr type="r" for="ch" forName="ParentAccent8" refType="w" fact="0.0744"/>
                  <dgm:constr type="t" for="ch" forName="ParentAccent8" refType="h" fact="0.6392"/>
                  <dgm:constr type="w" for="ch" forName="ParentAccent8" refType="w" fact="0.0283"/>
                  <dgm:constr type="h" for="ch" forName="ParentAccent8" refType="h" fact="0.0518"/>
                  <dgm:constr type="r" for="ch" forName="ParentAccent9" refType="w" fact="0.0491"/>
                  <dgm:constr type="t" for="ch" forName="ParentAccent9" refType="h" fact="0.4712"/>
                  <dgm:constr type="w" for="ch" forName="ParentAccent9" refType="w" fact="0.0283"/>
                  <dgm:constr type="h" for="ch" forName="ParentAccent9" refType="h" fact="0.0518"/>
                  <dgm:constr type="r" for="ch" forName="ParentAccent10" refType="w" fact="0.0475"/>
                  <dgm:constr type="t" for="ch" forName="ParentAccent10" refType="h" fact="0.593"/>
                  <dgm:constr type="w" for="ch" forName="ParentAccent10" refType="w" fact="0.0283"/>
                  <dgm:constr type="h" for="ch" forName="ParentAccent10" refType="h" fact="0.0518"/>
                  <dgm:constr type="r" for="ch" forName="Child4" refType="w" fact="0.9919"/>
                  <dgm:constr type="t" for="ch" forName="Child4" refType="h" fact="0.8184"/>
                  <dgm:constr type="w" for="ch" forName="Child4" refType="w" fact="0.3192"/>
                  <dgm:constr type="h" for="ch" forName="Child4" refType="h" fact="0.1294"/>
                  <dgm:constr type="r" for="ch" forName="Child3" refType="w"/>
                  <dgm:constr type="t" for="ch" forName="Child3" refType="h" fact="0.5547"/>
                  <dgm:constr type="w" for="ch" forName="Child3" refType="w" fact="0.297"/>
                  <dgm:constr type="h" for="ch" forName="Child3" refType="h" fact="0.1294"/>
                  <dgm:constr type="r" for="ch" forName="Child2" refType="w"/>
                  <dgm:constr type="t" for="ch" forName="Child2" refType="h" fact="0.2662"/>
                  <dgm:constr type="w" for="ch" forName="Child2" refType="w" fact="0.297"/>
                  <dgm:constr type="h" for="ch" forName="Child2" refType="h" fact="0.1294"/>
                  <dgm:constr type="r" for="ch" forName="Child1" refType="w" fact="0.9919"/>
                  <dgm:constr type="t" for="ch" forName="Child1" refType="h" fact="0"/>
                  <dgm:constr type="w" for="ch" forName="Child1" refType="w" fact="0.3192"/>
                  <dgm:constr type="h" for="ch" forName="Child1" refType="h" fact="0.1294"/>
                </dgm:constrLst>
              </dgm:if>
              <dgm:else name="Name20">
                <dgm:alg type="composite">
                  <dgm:param type="ar" val="1.3278"/>
                </dgm:alg>
                <dgm:constrLst>
                  <dgm:constr type="primFontSz" for="des" forName="Child1" val="65"/>
                  <dgm:constr type="primFontSz" for="des" forName="Child1" refType="primFontSz" refFor="des" refForName="Parent" op="lte"/>
                  <dgm:constr type="primFontSz" for="des" forName="Child2" refType="primFontSz" refFor="des" refForName="Parent" op="lte"/>
                  <dgm:constr type="primFontSz" for="des" forName="Child3" refType="primFontSz" refFor="des" refForName="Parent" op="lte"/>
                  <dgm:constr type="primFontSz" for="des" forName="Child4" refType="primFontSz" refFor="des" refForName="Parent" op="lte"/>
                  <dgm:constr type="primFontSz" for="des" forName="Child5" refType="primFontSz" refFor="des" refForName="Parent" op="lte"/>
                  <dgm:constr type="primFontSz" for="des" forName="Child2" refType="primFontSz" refFor="des" refForName="Child1" op="equ"/>
                  <dgm:constr type="primFontSz" for="des" forName="Child3" refType="primFontSz" refFor="des" refForName="Child1" op="equ"/>
                  <dgm:constr type="primFontSz" for="des" forName="Child4" refType="primFontSz" refFor="des" refForName="Child1" op="equ"/>
                  <dgm:constr type="primFontSz" for="des" forName="Child5" refType="primFontSz" refFor="des" refForName="Child1" op="equ"/>
                  <dgm:constr type="r" for="ch" forName="Child2Accent1" refType="w" fact="0.6564"/>
                  <dgm:constr type="t" for="ch" forName="Child2Accent1" refType="h" fact="0.3184"/>
                  <dgm:constr type="w" for="ch" forName="Child2Accent1" refType="w" fact="0.0574"/>
                  <dgm:constr type="h" for="ch" forName="Child2Accent1" refType="h" fact="0.0763"/>
                  <dgm:constr type="r" for="ch" forName="Child2Accent2" refType="w" fact="0.6932"/>
                  <dgm:constr type="t" for="ch" forName="Child2Accent2" refType="h" fact="0.2781"/>
                  <dgm:constr type="w" for="ch" forName="Child2Accent2" refType="w" fact="0.0287"/>
                  <dgm:constr type="h" for="ch" forName="Child2Accent2" refType="h" fact="0.0381"/>
                  <dgm:constr type="r" for="ch" forName="Child2Accent3" refType="w" fact="0.7545"/>
                  <dgm:constr type="t" for="ch" forName="Child2Accent3" refType="h" fact="0.2781"/>
                  <dgm:constr type="w" for="ch" forName="Child2Accent3" refType="w" fact="0.0287"/>
                  <dgm:constr type="h" for="ch" forName="Child2Accent3" refType="h" fact="0.0381"/>
                  <dgm:constr type="r" for="ch" forName="Child2Accent4" refType="w" fact="0.8158"/>
                  <dgm:constr type="t" for="ch" forName="Child2Accent4" refType="h" fact="0.2781"/>
                  <dgm:constr type="w" for="ch" forName="Child2Accent4" refType="w" fact="0.0287"/>
                  <dgm:constr type="h" for="ch" forName="Child2Accent4" refType="h" fact="0.0381"/>
                  <dgm:constr type="r" for="ch" forName="Child2Accent5" refType="w" fact="0.8771"/>
                  <dgm:constr type="t" for="ch" forName="Child2Accent5" refType="h" fact="0.2781"/>
                  <dgm:constr type="w" for="ch" forName="Child2Accent5" refType="w" fact="0.0287"/>
                  <dgm:constr type="h" for="ch" forName="Child2Accent5" refType="h" fact="0.0381"/>
                  <dgm:constr type="r" for="ch" forName="Child2Accent6" refType="w" fact="0.9385"/>
                  <dgm:constr type="t" for="ch" forName="Child2Accent6" refType="h" fact="0.2781"/>
                  <dgm:constr type="w" for="ch" forName="Child2Accent6" refType="w" fact="0.0287"/>
                  <dgm:constr type="h" for="ch" forName="Child2Accent6" refType="h" fact="0.0381"/>
                  <dgm:constr type="r" for="ch" forName="Child2Accent7" refType="w" fact="0.9998"/>
                  <dgm:constr type="t" for="ch" forName="Child2Accent7" refType="h" fact="0.2781"/>
                  <dgm:constr type="w" for="ch" forName="Child2Accent7" refType="w" fact="0.0287"/>
                  <dgm:constr type="h" for="ch" forName="Child2Accent7" refType="h" fact="0.0381"/>
                  <dgm:constr type="r" for="ch" forName="Child3Accent1" refType="w" fact="0.716"/>
                  <dgm:constr type="t" for="ch" forName="Child3Accent1" refType="h" fact="0.5061"/>
                  <dgm:constr type="w" for="ch" forName="Child3Accent1" refType="w" fact="0.0574"/>
                  <dgm:constr type="h" for="ch" forName="Child3Accent1" refType="h" fact="0.0763"/>
                  <dgm:constr type="r" for="ch" forName="Child3Accent2" refType="w" fact="0.7728"/>
                  <dgm:constr type="t" for="ch" forName="Child3Accent2" refType="h" fact="0.5252"/>
                  <dgm:constr type="w" for="ch" forName="Child3Accent2" refType="w" fact="0.0287"/>
                  <dgm:constr type="h" for="ch" forName="Child3Accent2" refType="h" fact="0.0381"/>
                  <dgm:constr type="r" for="ch" forName="Child3Accent3" refType="w" fact="0.8295"/>
                  <dgm:constr type="t" for="ch" forName="Child3Accent3" refType="h" fact="0.5252"/>
                  <dgm:constr type="w" for="ch" forName="Child3Accent3" refType="w" fact="0.0287"/>
                  <dgm:constr type="h" for="ch" forName="Child3Accent3" refType="h" fact="0.0381"/>
                  <dgm:constr type="r" for="ch" forName="Child3Accent4" refType="w" fact="0.8863"/>
                  <dgm:constr type="t" for="ch" forName="Child3Accent4" refType="h" fact="0.5252"/>
                  <dgm:constr type="w" for="ch" forName="Child3Accent4" refType="w" fact="0.0287"/>
                  <dgm:constr type="h" for="ch" forName="Child3Accent4" refType="h" fact="0.0381"/>
                  <dgm:constr type="r" for="ch" forName="Child3Accent5" refType="w" fact="0.943"/>
                  <dgm:constr type="t" for="ch" forName="Child3Accent5" refType="h" fact="0.5252"/>
                  <dgm:constr type="w" for="ch" forName="Child3Accent5" refType="w" fact="0.0287"/>
                  <dgm:constr type="h" for="ch" forName="Child3Accent5" refType="h" fact="0.0381"/>
                  <dgm:constr type="r" for="ch" forName="Child3Accent6" refType="w" fact="0.9998"/>
                  <dgm:constr type="t" for="ch" forName="Child3Accent6" refType="h" fact="0.5252"/>
                  <dgm:constr type="w" for="ch" forName="Child3Accent6" refType="w" fact="0.0287"/>
                  <dgm:constr type="h" for="ch" forName="Child3Accent6" refType="h" fact="0.0381"/>
                  <dgm:constr type="r" for="ch" forName="Child3Accent7" refType="w" fact="0"/>
                  <dgm:constr type="t" for="ch" forName="Child3Accent7" refType="h" fact="0"/>
                  <dgm:constr type="w" for="ch" forName="Child3Accent7" refType="w" fact="0"/>
                  <dgm:constr type="h" for="ch" forName="Child3Accent7" refType="h" fact="0"/>
                  <dgm:constr type="r" for="ch" forName="Child4Accent1" refType="w" fact="0.6564"/>
                  <dgm:constr type="t" for="ch" forName="Child4Accent1" refType="h" fact="0.6908"/>
                  <dgm:constr type="w" for="ch" forName="Child4Accent1" refType="w" fact="0.0574"/>
                  <dgm:constr type="h" for="ch" forName="Child4Accent1" refType="h" fact="0.0763"/>
                  <dgm:constr type="r" for="ch" forName="Child4Accent2" refType="w" fact="0.6932"/>
                  <dgm:constr type="t" for="ch" forName="Child4Accent2" refType="h" fact="0.7684"/>
                  <dgm:constr type="w" for="ch" forName="Child4Accent2" refType="w" fact="0.0287"/>
                  <dgm:constr type="h" for="ch" forName="Child4Accent2" refType="h" fact="0.0381"/>
                  <dgm:constr type="r" for="ch" forName="Child4Accent3" refType="w" fact="0.7545"/>
                  <dgm:constr type="t" for="ch" forName="Child4Accent3" refType="h" fact="0.7684"/>
                  <dgm:constr type="w" for="ch" forName="Child4Accent3" refType="w" fact="0.0287"/>
                  <dgm:constr type="h" for="ch" forName="Child4Accent3" refType="h" fact="0.0381"/>
                  <dgm:constr type="r" for="ch" forName="Child4Accent4" refType="w" fact="0.8158"/>
                  <dgm:constr type="t" for="ch" forName="Child4Accent4" refType="h" fact="0.7684"/>
                  <dgm:constr type="w" for="ch" forName="Child4Accent4" refType="w" fact="0.0287"/>
                  <dgm:constr type="h" for="ch" forName="Child4Accent4" refType="h" fact="0.0381"/>
                  <dgm:constr type="r" for="ch" forName="Child4Accent5" refType="w" fact="0.8771"/>
                  <dgm:constr type="t" for="ch" forName="Child4Accent5" refType="h" fact="0.7684"/>
                  <dgm:constr type="w" for="ch" forName="Child4Accent5" refType="w" fact="0.0287"/>
                  <dgm:constr type="h" for="ch" forName="Child4Accent5" refType="h" fact="0.0381"/>
                  <dgm:constr type="r" for="ch" forName="Child4Accent6" refType="w" fact="0.9385"/>
                  <dgm:constr type="t" for="ch" forName="Child4Accent6" refType="h" fact="0.7684"/>
                  <dgm:constr type="w" for="ch" forName="Child4Accent6" refType="w" fact="0.0287"/>
                  <dgm:constr type="h" for="ch" forName="Child4Accent6" refType="h" fact="0.0381"/>
                  <dgm:constr type="r" for="ch" forName="Child4Accent7" refType="w" fact="0.9998"/>
                  <dgm:constr type="t" for="ch" forName="Child4Accent7" refType="h" fact="0.7684"/>
                  <dgm:constr type="w" for="ch" forName="Child4Accent7" refType="w" fact="0.0287"/>
                  <dgm:constr type="h" for="ch" forName="Child4Accent7" refType="h" fact="0.0381"/>
                  <dgm:constr type="r" for="ch" forName="Child4Accent8" refType="w" fact="0"/>
                  <dgm:constr type="t" for="ch" forName="Child4Accent8" refType="h" fact="0"/>
                  <dgm:constr type="w" for="ch" forName="Child4Accent8" refType="w" fact="0"/>
                  <dgm:constr type="h" for="ch" forName="Child4Accent8" refType="h" fact="0"/>
                  <dgm:constr type="r" for="ch" forName="ParentAccent1" refType="w" fact="0.0287"/>
                  <dgm:constr type="t" for="ch" forName="ParentAccent1" refType="h" fact="0.5252"/>
                  <dgm:constr type="w" for="ch" forName="ParentAccent1" refType="w" fact="0.0287"/>
                  <dgm:constr type="h" for="ch" forName="ParentAccent1" refType="h" fact="0.0381"/>
                  <dgm:constr type="r" for="ch" forName="ParentAccent2" refType="w" fact="0.0813"/>
                  <dgm:constr type="t" for="ch" forName="ParentAccent2" refType="h" fact="0.5252"/>
                  <dgm:constr type="w" for="ch" forName="ParentAccent2" refType="w" fact="0.0287"/>
                  <dgm:constr type="h" for="ch" forName="ParentAccent2" refType="h" fact="0.0381"/>
                  <dgm:constr type="r" for="ch" forName="ParentAccent3" refType="w" fact="0.1339"/>
                  <dgm:constr type="t" for="ch" forName="ParentAccent3" refType="h" fact="0.5252"/>
                  <dgm:constr type="w" for="ch" forName="ParentAccent3" refType="w" fact="0.0287"/>
                  <dgm:constr type="h" for="ch" forName="ParentAccent3" refType="h" fact="0.0381"/>
                  <dgm:constr type="r" for="ch" forName="ParentAccent4" refType="w" fact="0.1864"/>
                  <dgm:constr type="t" for="ch" forName="ParentAccent4" refType="h" fact="0.5252"/>
                  <dgm:constr type="w" for="ch" forName="ParentAccent4" refType="w" fact="0.0287"/>
                  <dgm:constr type="h" for="ch" forName="ParentAccent4" refType="h" fact="0.0381"/>
                  <dgm:constr type="r" for="ch" forName="ParentAccent5" refType="w" fact="0.239"/>
                  <dgm:constr type="t" for="ch" forName="ParentAccent5" refType="h" fact="0.5252"/>
                  <dgm:constr type="w" for="ch" forName="ParentAccent5" refType="w" fact="0.0287"/>
                  <dgm:constr type="h" for="ch" forName="ParentAccent5" refType="h" fact="0.0381"/>
                  <dgm:constr type="r" for="ch" forName="ParentAccent6" refType="w" fact="0.3203"/>
                  <dgm:constr type="t" for="ch" forName="ParentAccent6" refType="h" fact="0.5061"/>
                  <dgm:constr type="w" for="ch" forName="ParentAccent6" refType="w" fact="0.0574"/>
                  <dgm:constr type="h" for="ch" forName="ParentAccent6" refType="h" fact="0.0763"/>
                  <dgm:constr type="r" for="ch" forName="ParentAccent7" refType="w" fact="0.0755"/>
                  <dgm:constr type="t" for="ch" forName="ParentAccent7" refType="h" fact="0.4464"/>
                  <dgm:constr type="w" for="ch" forName="ParentAccent7" refType="w" fact="0.0287"/>
                  <dgm:constr type="h" for="ch" forName="ParentAccent7" refType="h" fact="0.0381"/>
                  <dgm:constr type="r" for="ch" forName="ParentAccent8" refType="w" fact="0.0755"/>
                  <dgm:constr type="t" for="ch" forName="ParentAccent8" refType="h" fact="0.6045"/>
                  <dgm:constr type="w" for="ch" forName="ParentAccent8" refType="w" fact="0.0287"/>
                  <dgm:constr type="h" for="ch" forName="ParentAccent8" refType="h" fact="0.0381"/>
                  <dgm:constr type="r" for="ch" forName="ParentAccent9" refType="w" fact="0.0499"/>
                  <dgm:constr type="t" for="ch" forName="ParentAccent9" refType="h" fact="0.4807"/>
                  <dgm:constr type="w" for="ch" forName="ParentAccent9" refType="w" fact="0.0287"/>
                  <dgm:constr type="h" for="ch" forName="ParentAccent9" refType="h" fact="0.0381"/>
                  <dgm:constr type="r" for="ch" forName="ParentAccent10" refType="w" fact="0.0482"/>
                  <dgm:constr type="t" for="ch" forName="ParentAccent10" refType="h" fact="0.5705"/>
                  <dgm:constr type="w" for="ch" forName="ParentAccent10" refType="w" fact="0.0287"/>
                  <dgm:constr type="h" for="ch" forName="ParentAccent10" refType="h" fact="0.0381"/>
                  <dgm:constr type="r" for="ch" forName="Child1Accent1" refType="w" fact="0.5181"/>
                  <dgm:constr type="t" for="ch" forName="Child1Accent1" refType="h" fact="0.2457"/>
                  <dgm:constr type="w" for="ch" forName="Child1Accent1" refType="w" fact="0.0574"/>
                  <dgm:constr type="h" for="ch" forName="Child1Accent1" refType="h" fact="0.0763"/>
                  <dgm:constr type="r" for="ch" forName="Child1Accent2" refType="w" fact="0.5542"/>
                  <dgm:constr type="t" for="ch" forName="Child1Accent2" refType="h" fact="0.2004"/>
                  <dgm:constr type="w" for="ch" forName="Child1Accent2" refType="w" fact="0.0287"/>
                  <dgm:constr type="h" for="ch" forName="Child1Accent2" refType="h" fact="0.0381"/>
                  <dgm:constr type="r" for="ch" forName="Child1Accent3" refType="w" fact="0.5946"/>
                  <dgm:constr type="t" for="ch" forName="Child1Accent3" refType="h" fact="0.1445"/>
                  <dgm:constr type="w" for="ch" forName="Child1Accent3" refType="w" fact="0.0287"/>
                  <dgm:constr type="h" for="ch" forName="Child1Accent3" refType="h" fact="0.0381"/>
                  <dgm:constr type="r" for="ch" forName="Child1Accent4" refType="w" fact="0.6347"/>
                  <dgm:constr type="t" for="ch" forName="Child1Accent4" refType="h" fact="0.097"/>
                  <dgm:constr type="w" for="ch" forName="Child1Accent4" refType="w" fact="0.0287"/>
                  <dgm:constr type="h" for="ch" forName="Child1Accent4" refType="h" fact="0.0381"/>
                  <dgm:constr type="r" for="ch" forName="Child1Accent5" refType="w" fact="0.696"/>
                  <dgm:constr type="t" for="ch" forName="Child1Accent5" refType="h" fact="0.097"/>
                  <dgm:constr type="w" for="ch" forName="Child1Accent5" refType="w" fact="0.0287"/>
                  <dgm:constr type="h" for="ch" forName="Child1Accent5" refType="h" fact="0.0381"/>
                  <dgm:constr type="r" for="ch" forName="Child1Accent6" refType="w" fact="0.7574"/>
                  <dgm:constr type="t" for="ch" forName="Child1Accent6" refType="h" fact="0.097"/>
                  <dgm:constr type="w" for="ch" forName="Child1Accent6" refType="w" fact="0.0287"/>
                  <dgm:constr type="h" for="ch" forName="Child1Accent6" refType="h" fact="0.0381"/>
                  <dgm:constr type="r" for="ch" forName="Child1Accent7" refType="w" fact="0.8187"/>
                  <dgm:constr type="t" for="ch" forName="Child1Accent7" refType="h" fact="0.097"/>
                  <dgm:constr type="w" for="ch" forName="Child1Accent7" refType="w" fact="0.0287"/>
                  <dgm:constr type="h" for="ch" forName="Child1Accent7" refType="h" fact="0.0381"/>
                  <dgm:constr type="r" for="ch" forName="Child1Accent8" refType="w" fact="0.88"/>
                  <dgm:constr type="t" for="ch" forName="Child1Accent8" refType="h" fact="0.097"/>
                  <dgm:constr type="w" for="ch" forName="Child1Accent8" refType="w" fact="0.0287"/>
                  <dgm:constr type="h" for="ch" forName="Child1Accent8" refType="h" fact="0.0381"/>
                  <dgm:constr type="r" for="ch" forName="Child1Accent9" refType="w" fact="0.9413"/>
                  <dgm:constr type="t" for="ch" forName="Child1Accent9" refType="h" fact="0.097"/>
                  <dgm:constr type="w" for="ch" forName="Child1Accent9" refType="w" fact="0.0287"/>
                  <dgm:constr type="h" for="ch" forName="Child1Accent9" refType="h" fact="0.0381"/>
                  <dgm:constr type="r" for="ch" forName="Child5Accent1" refType="w" fact="0.5181"/>
                  <dgm:constr type="t" for="ch" forName="Child5Accent1" refType="h" fact="0.7601"/>
                  <dgm:constr type="w" for="ch" forName="Child5Accent1" refType="w" fact="0.0574"/>
                  <dgm:constr type="h" for="ch" forName="Child5Accent1" refType="h" fact="0.0763"/>
                  <dgm:constr type="r" for="ch" forName="Child5Accent2" refType="w" fact="0.547"/>
                  <dgm:constr type="t" for="ch" forName="Child5Accent2" refType="h" fact="0.8375"/>
                  <dgm:constr type="w" for="ch" forName="Child5Accent2" refType="w" fact="0.0287"/>
                  <dgm:constr type="h" for="ch" forName="Child5Accent2" refType="h" fact="0.0381"/>
                  <dgm:constr type="r" for="ch" forName="Child5Accent3" refType="w" fact="0.5882"/>
                  <dgm:constr type="t" for="ch" forName="Child5Accent3" refType="h" fact="0.8991"/>
                  <dgm:constr type="w" for="ch" forName="Child5Accent3" refType="w" fact="0.0287"/>
                  <dgm:constr type="h" for="ch" forName="Child5Accent3" refType="h" fact="0.0381"/>
                  <dgm:constr type="r" for="ch" forName="Child5Accent4" refType="w" fact="0.6347"/>
                  <dgm:constr type="t" for="ch" forName="Child5Accent4" refType="h" fact="0.9619"/>
                  <dgm:constr type="w" for="ch" forName="Child5Accent4" refType="w" fact="0.0287"/>
                  <dgm:constr type="h" for="ch" forName="Child5Accent4" refType="h" fact="0.0381"/>
                  <dgm:constr type="r" for="ch" forName="Child5Accent5" refType="w" fact="0.696"/>
                  <dgm:constr type="t" for="ch" forName="Child5Accent5" refType="h" fact="0.9619"/>
                  <dgm:constr type="w" for="ch" forName="Child5Accent5" refType="w" fact="0.0287"/>
                  <dgm:constr type="h" for="ch" forName="Child5Accent5" refType="h" fact="0.0381"/>
                  <dgm:constr type="r" for="ch" forName="Child5Accent6" refType="w" fact="0.7574"/>
                  <dgm:constr type="t" for="ch" forName="Child5Accent6" refType="h" fact="0.9619"/>
                  <dgm:constr type="w" for="ch" forName="Child5Accent6" refType="w" fact="0.0287"/>
                  <dgm:constr type="h" for="ch" forName="Child5Accent6" refType="h" fact="0.0381"/>
                  <dgm:constr type="r" for="ch" forName="Child5Accent7" refType="w" fact="0.8187"/>
                  <dgm:constr type="t" for="ch" forName="Child5Accent7" refType="h" fact="0.9619"/>
                  <dgm:constr type="w" for="ch" forName="Child5Accent7" refType="w" fact="0.0287"/>
                  <dgm:constr type="h" for="ch" forName="Child5Accent7" refType="h" fact="0.0381"/>
                  <dgm:constr type="r" for="ch" forName="Child5Accent8" refType="w" fact="0.88"/>
                  <dgm:constr type="t" for="ch" forName="Child5Accent8" refType="h" fact="0.9619"/>
                  <dgm:constr type="w" for="ch" forName="Child5Accent8" refType="w" fact="0.0287"/>
                  <dgm:constr type="h" for="ch" forName="Child5Accent8" refType="h" fact="0.0381"/>
                  <dgm:constr type="r" for="ch" forName="Child5Accent9" refType="w" fact="0.9423"/>
                  <dgm:constr type="t" for="ch" forName="Child5Accent9" refType="h" fact="0.9619"/>
                  <dgm:constr type="w" for="ch" forName="Child5Accent9" refType="w" fact="0.0287"/>
                  <dgm:constr type="h" for="ch" forName="Child5Accent9" refType="h" fact="0.0381"/>
                  <dgm:constr type="r" for="ch" forName="Child5" refType="w" fact="0.9419"/>
                  <dgm:constr type="t" for="ch" forName="Child5" refType="h" fact="0.8635"/>
                  <dgm:constr type="w" for="ch" forName="Child5" refType="w" fact="0.3364"/>
                  <dgm:constr type="h" for="ch" forName="Child5" refType="h" fact="0.0981"/>
                  <dgm:constr type="r" for="ch" forName="Child4" refType="w"/>
                  <dgm:constr type="t" for="ch" forName="Child4" refType="h" fact="0.6701"/>
                  <dgm:constr type="w" for="ch" forName="Child4" refType="w" fact="0.3364"/>
                  <dgm:constr type="h" for="ch" forName="Child4" refType="h" fact="0.0981"/>
                  <dgm:constr type="r" for="ch" forName="Child3" refType="w"/>
                  <dgm:constr type="t" for="ch" forName="Child3" refType="h" fact="0.4276"/>
                  <dgm:constr type="w" for="ch" forName="Child3" refType="w" fact="0.2544"/>
                  <dgm:constr type="h" for="ch" forName="Child3" refType="h" fact="0.0981"/>
                  <dgm:constr type="r" for="ch" forName="Child2" refType="w"/>
                  <dgm:constr type="t" for="ch" forName="Child2" refType="h" fact="0.1798"/>
                  <dgm:constr type="w" for="ch" forName="Child2" refType="w" fact="0.3364"/>
                  <dgm:constr type="h" for="ch" forName="Child2" refType="h" fact="0.0981"/>
                  <dgm:constr type="r" for="ch" forName="Child1" refType="w" fact="0.9419"/>
                  <dgm:constr type="t" for="ch" forName="Child1" refType="h" fact="0"/>
                  <dgm:constr type="w" for="ch" forName="Child1" refType="w" fact="0.3364"/>
                  <dgm:constr type="h" for="ch" forName="Child1" refType="h" fact="0.0981"/>
                  <dgm:constr type="r" for="ch" forName="Parent" refType="w" fact="0.6347"/>
                  <dgm:constr type="t" for="ch" forName="Parent" refType="h" fact="0.3513"/>
                  <dgm:constr type="w" for="ch" forName="Parent" refType="w" fact="0.2906"/>
                  <dgm:constr type="h" for="ch" forName="Parent" refType="h" fact="0.3859"/>
                </dgm:constrLst>
              </dgm:else>
            </dgm:choose>
          </dgm:else>
        </dgm:choose>
        <dgm:layoutNode name="ParentAccen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Accen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Parent" styleLbl="alignNode1">
          <dgm:varLst>
            <dgm:chMax val="5"/>
            <dgm:chPref val="3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 ptType="node"/>
          <dgm:constrLst>
            <dgm:constr type="lMarg" refType="primFontSz" fact="0.1"/>
            <dgm:constr type="rMarg" refType="primFontSz" fact="0.1"/>
            <dgm:constr type="tMarg" refType="primFontSz" fact="0.1"/>
            <dgm:constr type="bMarg" refType="primFontSz" fact="0.1"/>
          </dgm:constrLst>
          <dgm:ruleLst>
            <dgm:rule type="primFontSz" val="5" fact="NaN" max="NaN"/>
          </dgm:ruleLst>
        </dgm:layoutNode>
        <dgm:forEach name="Name21" axis="ch" ptType="node" cnt="1">
          <dgm:layoutNode name="Child1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1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2" axis="ch" ptType="node" st="2" cnt="1">
          <dgm:layoutNode name="Child2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2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3" axis="ch" ptType="node" st="3" cnt="1">
          <dgm:layoutNode name="Child3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3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4" axis="ch" ptType="node" st="4" cnt="1">
          <dgm:layoutNode name="Child4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4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  <dgm:forEach name="Name25" axis="ch" ptType="node" st="5" cnt="1">
          <dgm:layoutNode name="Child5Accent1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2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3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4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5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6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7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8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Accent9" styleLbl="alignNode1">
            <dgm:alg type="sp"/>
            <dgm:shape xmlns:r="http://schemas.openxmlformats.org/officeDocument/2006/relationships" type="ellipse" r:blip="">
              <dgm:adjLst/>
            </dgm:shape>
            <dgm:presOf/>
          </dgm:layoutNode>
          <dgm:layoutNode name="Child5" styleLbl="revTx">
            <dgm:varLst>
              <dgm:chMax/>
              <dgm:chPref val="0"/>
              <dgm:bulletEnabled val="1"/>
            </dgm:varLst>
            <dgm:alg type="tx">
              <dgm:param type="parTxLTRAlign" val="l"/>
              <dgm:param type="txAnchorVert" val="b"/>
              <dgm:param type="txAnchorVertCh" val="b"/>
            </dgm:alg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"/>
              <dgm:constr type="bMarg" refType="primFontSz" fact="0"/>
            </dgm:constrLst>
            <dgm:ruleLst>
              <dgm:rule type="primFontSz" val="5" fact="NaN" max="NaN"/>
            </dgm:ruleLst>
          </dgm:layoutNode>
        </dgm:forEach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3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5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6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7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8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9/3/layout/SnapshotPictureList">
  <dgm:title val=""/>
  <dgm:desc val=""/>
  <dgm:catLst>
    <dgm:cat type="picture" pri="3000"/>
    <dgm:cat type="pictureconvert" pri="3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</dgm:ptLst>
      <dgm:cxnLst>
        <dgm:cxn modelId="40" srcId="0" destId="10" srcOrd="0" destOrd="0"/>
        <dgm:cxn modelId="12" srcId="10" destId="11" srcOrd="0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snake">
      <dgm:param type="grDir" val="tL"/>
      <dgm:param type="flowDir" val="col"/>
    </dgm:alg>
    <dgm:shape xmlns:r="http://schemas.openxmlformats.org/officeDocument/2006/relationships" r:blip="">
      <dgm:adjLst/>
    </dgm:shape>
    <dgm:constrLst>
      <dgm:constr type="primFontSz" for="des" forName="ChildText" refType="primFontSz" refFor="des" refForName="ParentText" op="lte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2.0273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ParentAccentShape" refType="w" fact="0.0238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048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668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.9762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if>
          <dgm:else name="Name3">
            <dgm:constrLst>
              <dgm:constr type="l" for="ch" forName="ParentAccentShape" refType="w" fact="0.3572"/>
              <dgm:constr type="t" for="ch" forName="ParentAccentShape" refType="h" fact="0.107"/>
              <dgm:constr type="w" for="ch" forName="ParentAccentShape" refType="w" fact="0.619"/>
              <dgm:constr type="h" for="ch" forName="ParentAccentShape" refType="h" fact="0.893"/>
              <dgm:constr type="l" for="ch" forName="ParentText" refType="w" fact="0.381"/>
              <dgm:constr type="t" for="ch" forName="ParentText" refType="h" fact="0.845"/>
              <dgm:constr type="w" for="ch" forName="ParentText" refType="w" fact="0.571"/>
              <dgm:constr type="h" for="ch" forName="ParentText" refType="h" fact="0.106"/>
              <dgm:constr type="l" for="ch" forName="ChildText" refType="w" fact="0.049"/>
              <dgm:constr type="t" for="ch" forName="ChildText" refType="h" fact="0.107"/>
              <dgm:constr type="w" for="ch" forName="ChildText" refType="w" fact="0.283"/>
              <dgm:constr type="h" for="ch" forName="ChildText" refType="h" fact="0.893"/>
              <dgm:constr type="l" for="ch" forName="ChildAccentShape" refType="w" fact="0"/>
              <dgm:constr type="t" for="ch" forName="ChildAccentShape" refType="h" fact="0.107"/>
              <dgm:constr type="w" for="ch" forName="ChildAccentShape" refType="w" fact="0.0238"/>
              <dgm:constr type="h" for="ch" forName="ChildAccentShape" refType="h" fact="0.893"/>
              <dgm:constr type="l" for="ch" forName="Image" refType="w" fact="0.4048"/>
              <dgm:constr type="t" for="ch" forName="Image" refType="h" fact="0"/>
              <dgm:constr type="w" for="ch" forName="Image" refType="w" fact="0.5952"/>
              <dgm:constr type="h" for="ch" forName="Image" refType="h" fact="0.8447"/>
            </dgm:constrLst>
          </dgm:else>
        </dgm:choose>
        <dgm:layoutNode name="ParentAccentShape" styleLbl="trBgShp">
          <dgm:alg type="sp"/>
          <dgm:shape xmlns:r="http://schemas.openxmlformats.org/officeDocument/2006/relationships" type="frame" r:blip="" zOrderOff="-10">
            <dgm:adjLst>
              <dgm:adj idx="1" val="0.0545"/>
            </dgm:adjLst>
          </dgm:shape>
          <dgm:presOf/>
        </dgm:layoutNode>
        <dgm:layoutNode name="ParentText" styleLbl="revTx">
          <dgm:varLst>
            <dgm:chMax val="1"/>
            <dgm:chPref val="1"/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 zOrderOff="10">
            <dgm:adjLst/>
          </dgm:shape>
          <dgm:presOf axis="self" ptType="node"/>
          <dgm:constrLst>
            <dgm:constr type="lMarg" refType="primFontSz" fact="0.8"/>
            <dgm:constr type="rMarg" refType="primFontSz" fact="0.8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" styleLbl="revTx">
          <dgm:varLst>
            <dgm:chMax val="0"/>
            <dgm:chPref val="0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 zOrderOff="10">
            <dgm:adjLst/>
          </dgm:shape>
          <dgm:choose name="Name4">
            <dgm:if name="Name5" axis="ch" ptType="node" func="cnt" op="gte" val="1">
              <dgm:presOf axis="des" ptType="node"/>
            </dgm:if>
            <dgm:else name="Name6">
              <dgm:presOf/>
            </dgm:else>
          </dgm:choose>
          <dgm:constrLst>
            <dgm:constr type="lMarg" refType="primFontSz" fact="0"/>
            <dgm:constr type="rMarg" refType="primFontSz" fact="0"/>
            <dgm:constr type="tMarg" refType="primFontSz" fact="0"/>
            <dgm:constr type="bMarg" refType="primFontSz" fact="0"/>
          </dgm:constrLst>
          <dgm:ruleLst>
            <dgm:rule type="primFontSz" val="5" fact="NaN" max="NaN"/>
          </dgm:ruleLst>
        </dgm:layoutNode>
        <dgm:layoutNode name="ChildAccentShape" styleLbl="trBgShp">
          <dgm:alg type="sp"/>
          <dgm:choose name="Name7">
            <dgm:if name="Name8" axis="ch" ptType="node" func="cnt" op="gte" val="1">
              <dgm:shape xmlns:r="http://schemas.openxmlformats.org/officeDocument/2006/relationships" type="rect" r:blip="" zOrderOff="-10">
                <dgm:adjLst/>
              </dgm:shape>
            </dgm:if>
            <dgm:else name="Name9">
              <dgm:shape xmlns:r="http://schemas.openxmlformats.org/officeDocument/2006/relationships" type="rect" r:blip="" hideGeom="1">
                <dgm:adjLst/>
              </dgm:shape>
            </dgm:else>
          </dgm:choose>
          <dgm:presOf/>
        </dgm:layoutNode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6B5191C0-2854-4A4B-94DE-A63160CEFFF2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782C6017-144B-4648-A09A-884561D4D332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2162844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fld id="{73C7CCA3-643F-4407-9C17-D600453C0D7B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a-I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fld id="{CF690F1D-8B10-4E8A-95B5-A7E51FC15433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276604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7902FC3-C259-41BA-9C9F-FDAFF512487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2669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4412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4230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7872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156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3212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46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21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947001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22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138643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26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6654750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27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0212970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همه در تصمیم‌گیری</a:t>
            </a:r>
            <a:r>
              <a:rPr lang="fa-IR" baseline="0" dirty="0" smtClean="0"/>
              <a:t> از داده‌ها استفاده می کنند، برخی قبل از تصمیم‌گیری سراغ داده می‌روند برخی بعد از تصمیم‌گیری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58131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28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371829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29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3402981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30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711520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31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9319227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32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21723595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35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5325629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36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579151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37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012269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38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1406204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39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809403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fa-I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6567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40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9913375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41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5354187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42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161554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43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9486599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44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3481313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45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8053376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46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96517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47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3130376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50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7235324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51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17150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3825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52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201985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690F1D-8B10-4E8A-95B5-A7E51FC15433}" type="slidenum">
              <a:rPr lang="fa-IR" smtClean="0"/>
              <a:t>53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007094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همه در تصمیم‌گیری</a:t>
            </a:r>
            <a:r>
              <a:rPr lang="fa-IR" baseline="0" dirty="0" smtClean="0"/>
              <a:t> از داده‌ها استفاده می کنند، برخی قبل از تصمیم‌گیری سراغ داده می‌روند برخی بعد از تصمیم‌گیری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98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2915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همه در تصمیم‌گیری</a:t>
            </a:r>
            <a:r>
              <a:rPr lang="fa-IR" baseline="0" dirty="0" smtClean="0"/>
              <a:t> از داده‌ها استفاده می کنند، برخی قبل از تصمیم‌گیری سراغ داده می‌روند برخی بعد از تصمیم‌گیری</a:t>
            </a:r>
            <a:endParaRPr lang="fa-I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918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1990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381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1C1923-22E2-4493-B749-A61C2BAADFE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9414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4237807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6827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4657115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8674152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11807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339722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816432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935904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082574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34722120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fa-I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a-I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1762E-B434-43DC-83D0-280BCA82B685}" type="datetimeFigureOut">
              <a:rPr lang="fa-IR" smtClean="0"/>
              <a:t>14/05/1441</a:t>
            </a:fld>
            <a:endParaRPr lang="fa-I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a-I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DE191-D4B9-4C1C-836F-93F449FF6835}" type="slidenum">
              <a:rPr lang="fa-IR" smtClean="0"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487309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fa-I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a-I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1">
              <a:defRPr sz="1200">
                <a:solidFill>
                  <a:schemeClr val="tx1">
                    <a:tint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fld id="{06B1762E-B434-43DC-83D0-280BCA82B685}" type="datetimeFigureOut">
              <a:rPr lang="fa-IR" smtClean="0"/>
              <a:pPr/>
              <a:t>14/05/1441</a:t>
            </a:fld>
            <a:endParaRPr lang="fa-I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1">
              <a:defRPr sz="1200">
                <a:solidFill>
                  <a:schemeClr val="tx1">
                    <a:tint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endParaRPr lang="fa-I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1">
              <a:defRPr sz="1200">
                <a:solidFill>
                  <a:schemeClr val="tx1">
                    <a:tint val="7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defRPr>
            </a:lvl1pPr>
          </a:lstStyle>
          <a:p>
            <a:fld id="{70ADE191-D4B9-4C1C-836F-93F449FF6835}" type="slidenum">
              <a:rPr lang="fa-IR" smtClean="0"/>
              <a:pPr/>
              <a:t>‹#›</a:t>
            </a:fld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2839558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IRANSans" panose="020B0506030804020204" pitchFamily="34" charset="-78"/>
          <a:ea typeface="+mj-ea"/>
          <a:cs typeface="IRANSans" panose="020B0506030804020204" pitchFamily="34" charset="-78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IRANSans" panose="020B0506030804020204" pitchFamily="34" charset="-78"/>
          <a:ea typeface="+mn-ea"/>
          <a:cs typeface="IRANSans" panose="020B0506030804020204" pitchFamily="34" charset="-78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IRANSans" panose="020B0506030804020204" pitchFamily="34" charset="-78"/>
          <a:ea typeface="+mn-ea"/>
          <a:cs typeface="IRANSans" panose="020B0506030804020204" pitchFamily="34" charset="-78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IRANSans" panose="020B0506030804020204" pitchFamily="34" charset="-78"/>
          <a:ea typeface="+mn-ea"/>
          <a:cs typeface="IRANSans" panose="020B0506030804020204" pitchFamily="34" charset="-78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RANSans" panose="020B0506030804020204" pitchFamily="34" charset="-78"/>
          <a:ea typeface="+mn-ea"/>
          <a:cs typeface="IRANSans" panose="020B0506030804020204" pitchFamily="34" charset="-78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IRANSans" panose="020B0506030804020204" pitchFamily="34" charset="-78"/>
          <a:ea typeface="+mn-ea"/>
          <a:cs typeface="IRANSans" panose="020B0506030804020204" pitchFamily="34" charset="-78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a-I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22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ylervigen.com/spurious-correlations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9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34.png"/><Relationship Id="rId4" Type="http://schemas.openxmlformats.org/officeDocument/2006/relationships/image" Target="../media/image20.png"/><Relationship Id="rId9" Type="http://schemas.openxmlformats.org/officeDocument/2006/relationships/hyperlink" Target="https://www.linkedin.com/in/mahdinasseri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http://www.slideshare.net/mahdinasseri/" TargetMode="External"/><Relationship Id="rId7" Type="http://schemas.openxmlformats.org/officeDocument/2006/relationships/image" Target="../media/image5.jpe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jpe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mahdinasseri" TargetMode="External"/><Relationship Id="rId3" Type="http://schemas.openxmlformats.org/officeDocument/2006/relationships/image" Target="../media/image26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0.png"/><Relationship Id="rId4" Type="http://schemas.openxmlformats.org/officeDocument/2006/relationships/image" Target="../media/image22.png"/><Relationship Id="rId9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0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39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://blog.cafebazaar.ir/category/%DA%AF%D8%B2%D8%A7%D8%B1%D8%B4-%D9%87%D8%A7%DB%8C-%D9%81%D8%B5%D9%84%DB%8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hyperlink" Target="https://www.digikala.com/mag/%DA%AF%D8%B2%D8%A7%D8%B1%D8%B4-%D8%AF%DB%8C%D8%AC%DB%8C-%DA%A9%D8%A7%D9%84%D8%A7-%D9%86%DB%8C%D9%85-%D8%B3%D8%A7%D9%84-%D8%A7%D9%88%D9%84-%DB%B9%DB%B8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trends.google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13" Type="http://schemas.openxmlformats.org/officeDocument/2006/relationships/image" Target="../media/image58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microsoft.com/office/2007/relationships/diagramDrawing" Target="../diagrams/drawing5.xml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5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60.png"/><Relationship Id="rId10" Type="http://schemas.openxmlformats.org/officeDocument/2006/relationships/diagramQuickStyle" Target="../diagrams/quickStyle5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5.xml"/><Relationship Id="rId1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chart" Target="../charts/chart1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9.xml"/><Relationship Id="rId13" Type="http://schemas.openxmlformats.org/officeDocument/2006/relationships/image" Target="../media/image6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12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11" Type="http://schemas.openxmlformats.org/officeDocument/2006/relationships/diagramColors" Target="../diagrams/colors9.xml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64.png"/><Relationship Id="rId10" Type="http://schemas.openxmlformats.org/officeDocument/2006/relationships/diagramQuickStyle" Target="../diagrams/quickStyle9.xml"/><Relationship Id="rId4" Type="http://schemas.openxmlformats.org/officeDocument/2006/relationships/diagramLayout" Target="../diagrams/layout8.xml"/><Relationship Id="rId9" Type="http://schemas.openxmlformats.org/officeDocument/2006/relationships/diagramLayout" Target="../diagrams/layout9.xml"/><Relationship Id="rId1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2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http://vrgl.ir/HlnGx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vrgl.ir/HlnGx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2.xml"/><Relationship Id="rId13" Type="http://schemas.openxmlformats.org/officeDocument/2006/relationships/image" Target="../media/image67.jp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12" Type="http://schemas.microsoft.com/office/2007/relationships/diagramDrawing" Target="../diagrams/drawing12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diagramColors" Target="../diagrams/colors12.xml"/><Relationship Id="rId5" Type="http://schemas.openxmlformats.org/officeDocument/2006/relationships/diagramQuickStyle" Target="../diagrams/quickStyle11.xml"/><Relationship Id="rId10" Type="http://schemas.openxmlformats.org/officeDocument/2006/relationships/diagramQuickStyle" Target="../diagrams/quickStyle12.xml"/><Relationship Id="rId4" Type="http://schemas.openxmlformats.org/officeDocument/2006/relationships/diagramLayout" Target="../diagrams/layout11.xml"/><Relationship Id="rId9" Type="http://schemas.openxmlformats.org/officeDocument/2006/relationships/diagramLayout" Target="../diagrams/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3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.xml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image" Target="../media/image68.jp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5" Type="http://schemas.openxmlformats.org/officeDocument/2006/relationships/diagramQuickStyle" Target="../diagrams/quickStyle15.xml"/><Relationship Id="rId15" Type="http://schemas.openxmlformats.org/officeDocument/2006/relationships/image" Target="../media/image70.png"/><Relationship Id="rId10" Type="http://schemas.openxmlformats.org/officeDocument/2006/relationships/diagramQuickStyle" Target="../diagrams/quickStyle16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8.xml"/><Relationship Id="rId13" Type="http://schemas.openxmlformats.org/officeDocument/2006/relationships/image" Target="../media/image72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12" Type="http://schemas.microsoft.com/office/2007/relationships/diagramDrawing" Target="../diagrams/drawing1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11" Type="http://schemas.openxmlformats.org/officeDocument/2006/relationships/diagramColors" Target="../diagrams/colors18.xml"/><Relationship Id="rId5" Type="http://schemas.openxmlformats.org/officeDocument/2006/relationships/diagramQuickStyle" Target="../diagrams/quickStyle17.xml"/><Relationship Id="rId10" Type="http://schemas.openxmlformats.org/officeDocument/2006/relationships/diagramQuickStyle" Target="../diagrams/quickStyle18.xml"/><Relationship Id="rId4" Type="http://schemas.openxmlformats.org/officeDocument/2006/relationships/diagramLayout" Target="../diagrams/layout17.xml"/><Relationship Id="rId9" Type="http://schemas.openxmlformats.org/officeDocument/2006/relationships/diagramLayout" Target="../diagrams/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0.xml"/><Relationship Id="rId13" Type="http://schemas.openxmlformats.org/officeDocument/2006/relationships/image" Target="../media/image73.pn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12" Type="http://schemas.microsoft.com/office/2007/relationships/diagramDrawing" Target="../diagrams/drawing2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9.xml"/><Relationship Id="rId11" Type="http://schemas.openxmlformats.org/officeDocument/2006/relationships/diagramColors" Target="../diagrams/colors20.xml"/><Relationship Id="rId5" Type="http://schemas.openxmlformats.org/officeDocument/2006/relationships/diagramQuickStyle" Target="../diagrams/quickStyle19.xml"/><Relationship Id="rId10" Type="http://schemas.openxmlformats.org/officeDocument/2006/relationships/diagramQuickStyle" Target="../diagrams/quickStyle20.xml"/><Relationship Id="rId4" Type="http://schemas.openxmlformats.org/officeDocument/2006/relationships/diagramLayout" Target="../diagrams/layout19.xml"/><Relationship Id="rId9" Type="http://schemas.openxmlformats.org/officeDocument/2006/relationships/diagramLayout" Target="../diagrams/layout20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2.xml"/><Relationship Id="rId13" Type="http://schemas.openxmlformats.org/officeDocument/2006/relationships/image" Target="../media/image74.png"/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12" Type="http://schemas.microsoft.com/office/2007/relationships/diagramDrawing" Target="../diagrams/drawing22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11" Type="http://schemas.openxmlformats.org/officeDocument/2006/relationships/diagramColors" Target="../diagrams/colors22.xml"/><Relationship Id="rId5" Type="http://schemas.openxmlformats.org/officeDocument/2006/relationships/diagramQuickStyle" Target="../diagrams/quickStyle21.xml"/><Relationship Id="rId10" Type="http://schemas.openxmlformats.org/officeDocument/2006/relationships/diagramQuickStyle" Target="../diagrams/quickStyle22.xml"/><Relationship Id="rId4" Type="http://schemas.openxmlformats.org/officeDocument/2006/relationships/diagramLayout" Target="../diagrams/layout21.xml"/><Relationship Id="rId9" Type="http://schemas.openxmlformats.org/officeDocument/2006/relationships/diagramLayout" Target="../diagrams/layout2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14/relationships/chartEx" Target="../charts/chartEx1.xml"/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3.xml"/><Relationship Id="rId11" Type="http://schemas.openxmlformats.org/officeDocument/2006/relationships/image" Target="../media/image76.png"/><Relationship Id="rId5" Type="http://schemas.openxmlformats.org/officeDocument/2006/relationships/diagramQuickStyle" Target="../diagrams/quickStyle23.xml"/><Relationship Id="rId10" Type="http://schemas.microsoft.com/office/2014/relationships/chartEx" Target="../charts/chartEx2.xml"/><Relationship Id="rId4" Type="http://schemas.openxmlformats.org/officeDocument/2006/relationships/diagramLayout" Target="../diagrams/layout23.xml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14/relationships/chartEx" Target="../charts/chartEx3.xml"/><Relationship Id="rId13" Type="http://schemas.openxmlformats.org/officeDocument/2006/relationships/image" Target="../media/image79.png"/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12" Type="http://schemas.microsoft.com/office/2014/relationships/chartEx" Target="../charts/chartEx5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4.xml"/><Relationship Id="rId11" Type="http://schemas.openxmlformats.org/officeDocument/2006/relationships/image" Target="../media/image78.png"/><Relationship Id="rId5" Type="http://schemas.openxmlformats.org/officeDocument/2006/relationships/diagramQuickStyle" Target="../diagrams/quickStyle24.xml"/><Relationship Id="rId10" Type="http://schemas.microsoft.com/office/2014/relationships/chartEx" Target="../charts/chartEx4.xml"/><Relationship Id="rId4" Type="http://schemas.openxmlformats.org/officeDocument/2006/relationships/diagramLayout" Target="../diagrams/layout24.xml"/><Relationship Id="rId9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6.xml"/><Relationship Id="rId13" Type="http://schemas.openxmlformats.org/officeDocument/2006/relationships/image" Target="../media/image80.png"/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12" Type="http://schemas.microsoft.com/office/2007/relationships/diagramDrawing" Target="../diagrams/drawing26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5.xml"/><Relationship Id="rId11" Type="http://schemas.openxmlformats.org/officeDocument/2006/relationships/diagramColors" Target="../diagrams/colors26.xml"/><Relationship Id="rId5" Type="http://schemas.openxmlformats.org/officeDocument/2006/relationships/diagramQuickStyle" Target="../diagrams/quickStyle25.xml"/><Relationship Id="rId10" Type="http://schemas.openxmlformats.org/officeDocument/2006/relationships/diagramQuickStyle" Target="../diagrams/quickStyle26.xml"/><Relationship Id="rId4" Type="http://schemas.openxmlformats.org/officeDocument/2006/relationships/diagramLayout" Target="../diagrams/layout25.xml"/><Relationship Id="rId9" Type="http://schemas.openxmlformats.org/officeDocument/2006/relationships/diagramLayout" Target="../diagrams/layout26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8.xml"/><Relationship Id="rId13" Type="http://schemas.openxmlformats.org/officeDocument/2006/relationships/image" Target="../media/image81.png"/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12" Type="http://schemas.microsoft.com/office/2007/relationships/diagramDrawing" Target="../diagrams/drawing28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7.xml"/><Relationship Id="rId11" Type="http://schemas.openxmlformats.org/officeDocument/2006/relationships/diagramColors" Target="../diagrams/colors28.xml"/><Relationship Id="rId5" Type="http://schemas.openxmlformats.org/officeDocument/2006/relationships/diagramQuickStyle" Target="../diagrams/quickStyle27.xml"/><Relationship Id="rId10" Type="http://schemas.openxmlformats.org/officeDocument/2006/relationships/diagramQuickStyle" Target="../diagrams/quickStyle28.xml"/><Relationship Id="rId4" Type="http://schemas.openxmlformats.org/officeDocument/2006/relationships/diagramLayout" Target="../diagrams/layout27.xml"/><Relationship Id="rId9" Type="http://schemas.openxmlformats.org/officeDocument/2006/relationships/diagramLayout" Target="../diagrams/layout28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0.xml"/><Relationship Id="rId13" Type="http://schemas.openxmlformats.org/officeDocument/2006/relationships/image" Target="../media/image82.png"/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12" Type="http://schemas.microsoft.com/office/2007/relationships/diagramDrawing" Target="../diagrams/drawing30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9.xml"/><Relationship Id="rId11" Type="http://schemas.openxmlformats.org/officeDocument/2006/relationships/diagramColors" Target="../diagrams/colors30.xml"/><Relationship Id="rId5" Type="http://schemas.openxmlformats.org/officeDocument/2006/relationships/diagramQuickStyle" Target="../diagrams/quickStyle29.xml"/><Relationship Id="rId15" Type="http://schemas.openxmlformats.org/officeDocument/2006/relationships/image" Target="../media/image84.jpg"/><Relationship Id="rId10" Type="http://schemas.openxmlformats.org/officeDocument/2006/relationships/diagramQuickStyle" Target="../diagrams/quickStyle30.xml"/><Relationship Id="rId4" Type="http://schemas.openxmlformats.org/officeDocument/2006/relationships/diagramLayout" Target="../diagrams/layout29.xml"/><Relationship Id="rId9" Type="http://schemas.openxmlformats.org/officeDocument/2006/relationships/diagramLayout" Target="../diagrams/layout30.xml"/><Relationship Id="rId14" Type="http://schemas.openxmlformats.org/officeDocument/2006/relationships/image" Target="../media/image8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vrgl.ir/X8AkG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virgool.io/irantrends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hyperlink" Target="http://vrgl.ir/X8AkG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rgool.io/irantrends" TargetMode="Externa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hyperlink" Target="http://vrgl.ir/dvxS2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virgool.io/irantrends" TargetMode="Externa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2.xml"/><Relationship Id="rId13" Type="http://schemas.openxmlformats.org/officeDocument/2006/relationships/image" Target="../media/image91.jp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12" Type="http://schemas.microsoft.com/office/2007/relationships/diagramDrawing" Target="../diagrams/drawing32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1.xml"/><Relationship Id="rId11" Type="http://schemas.openxmlformats.org/officeDocument/2006/relationships/diagramColors" Target="../diagrams/colors32.xml"/><Relationship Id="rId5" Type="http://schemas.openxmlformats.org/officeDocument/2006/relationships/diagramQuickStyle" Target="../diagrams/quickStyle31.xml"/><Relationship Id="rId15" Type="http://schemas.openxmlformats.org/officeDocument/2006/relationships/image" Target="../media/image93.jpeg"/><Relationship Id="rId10" Type="http://schemas.openxmlformats.org/officeDocument/2006/relationships/diagramQuickStyle" Target="../diagrams/quickStyle32.xml"/><Relationship Id="rId4" Type="http://schemas.openxmlformats.org/officeDocument/2006/relationships/diagramLayout" Target="../diagrams/layout31.xml"/><Relationship Id="rId9" Type="http://schemas.openxmlformats.org/officeDocument/2006/relationships/diagramLayout" Target="../diagrams/layout32.xml"/><Relationship Id="rId14" Type="http://schemas.openxmlformats.org/officeDocument/2006/relationships/image" Target="../media/image92.jp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4.xml"/><Relationship Id="rId13" Type="http://schemas.openxmlformats.org/officeDocument/2006/relationships/image" Target="../media/image94.png"/><Relationship Id="rId3" Type="http://schemas.openxmlformats.org/officeDocument/2006/relationships/diagramData" Target="../diagrams/data33.xml"/><Relationship Id="rId7" Type="http://schemas.microsoft.com/office/2007/relationships/diagramDrawing" Target="../diagrams/drawing33.xml"/><Relationship Id="rId12" Type="http://schemas.microsoft.com/office/2007/relationships/diagramDrawing" Target="../diagrams/drawing34.xm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3.xml"/><Relationship Id="rId11" Type="http://schemas.openxmlformats.org/officeDocument/2006/relationships/diagramColors" Target="../diagrams/colors34.xml"/><Relationship Id="rId5" Type="http://schemas.openxmlformats.org/officeDocument/2006/relationships/diagramQuickStyle" Target="../diagrams/quickStyle33.xml"/><Relationship Id="rId10" Type="http://schemas.openxmlformats.org/officeDocument/2006/relationships/diagramQuickStyle" Target="../diagrams/quickStyle34.xml"/><Relationship Id="rId4" Type="http://schemas.openxmlformats.org/officeDocument/2006/relationships/diagramLayout" Target="../diagrams/layout33.xml"/><Relationship Id="rId9" Type="http://schemas.openxmlformats.org/officeDocument/2006/relationships/diagramLayout" Target="../diagrams/layout3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6.xml"/><Relationship Id="rId13" Type="http://schemas.openxmlformats.org/officeDocument/2006/relationships/image" Target="../media/image95.png"/><Relationship Id="rId3" Type="http://schemas.openxmlformats.org/officeDocument/2006/relationships/diagramData" Target="../diagrams/data35.xml"/><Relationship Id="rId7" Type="http://schemas.microsoft.com/office/2007/relationships/diagramDrawing" Target="../diagrams/drawing35.xml"/><Relationship Id="rId12" Type="http://schemas.microsoft.com/office/2007/relationships/diagramDrawing" Target="../diagrams/drawing36.xml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98.jp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5.xml"/><Relationship Id="rId11" Type="http://schemas.openxmlformats.org/officeDocument/2006/relationships/diagramColors" Target="../diagrams/colors36.xml"/><Relationship Id="rId5" Type="http://schemas.openxmlformats.org/officeDocument/2006/relationships/diagramQuickStyle" Target="../diagrams/quickStyle35.xml"/><Relationship Id="rId15" Type="http://schemas.openxmlformats.org/officeDocument/2006/relationships/image" Target="../media/image97.png"/><Relationship Id="rId10" Type="http://schemas.openxmlformats.org/officeDocument/2006/relationships/diagramQuickStyle" Target="../diagrams/quickStyle36.xml"/><Relationship Id="rId4" Type="http://schemas.openxmlformats.org/officeDocument/2006/relationships/diagramLayout" Target="../diagrams/layout35.xml"/><Relationship Id="rId9" Type="http://schemas.openxmlformats.org/officeDocument/2006/relationships/diagramLayout" Target="../diagrams/layout36.xml"/><Relationship Id="rId14" Type="http://schemas.openxmlformats.org/officeDocument/2006/relationships/image" Target="../media/image96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8.xml"/><Relationship Id="rId13" Type="http://schemas.openxmlformats.org/officeDocument/2006/relationships/image" Target="../media/image99.png"/><Relationship Id="rId3" Type="http://schemas.openxmlformats.org/officeDocument/2006/relationships/diagramData" Target="../diagrams/data37.xml"/><Relationship Id="rId7" Type="http://schemas.microsoft.com/office/2007/relationships/diagramDrawing" Target="../diagrams/drawing37.xml"/><Relationship Id="rId12" Type="http://schemas.microsoft.com/office/2007/relationships/diagramDrawing" Target="../diagrams/drawing38.xml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7.xml"/><Relationship Id="rId11" Type="http://schemas.openxmlformats.org/officeDocument/2006/relationships/diagramColors" Target="../diagrams/colors38.xml"/><Relationship Id="rId5" Type="http://schemas.openxmlformats.org/officeDocument/2006/relationships/diagramQuickStyle" Target="../diagrams/quickStyle37.xml"/><Relationship Id="rId15" Type="http://schemas.openxmlformats.org/officeDocument/2006/relationships/image" Target="../media/image101.png"/><Relationship Id="rId10" Type="http://schemas.openxmlformats.org/officeDocument/2006/relationships/diagramQuickStyle" Target="../diagrams/quickStyle38.xml"/><Relationship Id="rId4" Type="http://schemas.openxmlformats.org/officeDocument/2006/relationships/diagramLayout" Target="../diagrams/layout37.xml"/><Relationship Id="rId9" Type="http://schemas.openxmlformats.org/officeDocument/2006/relationships/diagramLayout" Target="../diagrams/layout38.xml"/><Relationship Id="rId14" Type="http://schemas.openxmlformats.org/officeDocument/2006/relationships/image" Target="../media/image10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12192000" cy="7569200"/>
          </a:xfrm>
          <a:prstGeom prst="rect">
            <a:avLst/>
          </a:prstGeom>
          <a:solidFill>
            <a:srgbClr val="212121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4" name="Rectangle 3"/>
          <p:cNvSpPr/>
          <p:nvPr/>
        </p:nvSpPr>
        <p:spPr>
          <a:xfrm>
            <a:off x="-3682998" y="133866"/>
            <a:ext cx="13487398" cy="19620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48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تصمیم‌سازی داده‌محور</a:t>
            </a:r>
          </a:p>
          <a:p>
            <a:pPr algn="r" rtl="1">
              <a:lnSpc>
                <a:spcPct val="150000"/>
              </a:lnSpc>
            </a:pPr>
            <a:r>
              <a:rPr lang="fa-IR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چگونه از داده‌ به اقدام برسیم؟</a:t>
            </a:r>
          </a:p>
        </p:txBody>
      </p:sp>
      <p:sp>
        <p:nvSpPr>
          <p:cNvPr id="5" name="Rectangle 4"/>
          <p:cNvSpPr/>
          <p:nvPr/>
        </p:nvSpPr>
        <p:spPr>
          <a:xfrm>
            <a:off x="2057400" y="2209540"/>
            <a:ext cx="7747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1600" b="1" dirty="0" smtClean="0">
                <a:solidFill>
                  <a:srgbClr val="92D05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مهدی ناصری	اندیشکده شفافیت برای ایران	پاییز ۱۳۹۸</a:t>
            </a:r>
            <a:endParaRPr lang="fa-IR" sz="1600" dirty="0">
              <a:solidFill>
                <a:srgbClr val="92D05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87079" y="6520934"/>
            <a:ext cx="248818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-apple-system"/>
              </a:rPr>
              <a:t>Photo by 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-apple-system"/>
              </a:rPr>
              <a:t>Franki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-apple-system"/>
              </a:rPr>
              <a:t> 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-apple-system"/>
              </a:rPr>
              <a:t>Chamaki</a:t>
            </a:r>
            <a:r>
              <a:rPr lang="en-US" sz="1050" dirty="0">
                <a:solidFill>
                  <a:schemeClr val="bg1">
                    <a:lumMod val="65000"/>
                  </a:schemeClr>
                </a:solidFill>
                <a:latin typeface="-apple-system"/>
              </a:rPr>
              <a:t> on </a:t>
            </a:r>
            <a:r>
              <a:rPr lang="en-US" sz="1050" dirty="0" err="1">
                <a:solidFill>
                  <a:schemeClr val="bg1">
                    <a:lumMod val="65000"/>
                  </a:schemeClr>
                </a:solidFill>
                <a:latin typeface="-apple-system"/>
              </a:rPr>
              <a:t>Unsplash</a:t>
            </a:r>
            <a:endParaRPr lang="fa-IR" sz="105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980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سنجه‌ها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/>
              <a:t>از داده‌ها به دست می‌آیند</a:t>
            </a:r>
            <a:endParaRPr lang="en-US" dirty="0"/>
          </a:p>
          <a:p>
            <a:r>
              <a:rPr lang="fa-IR" dirty="0"/>
              <a:t>تغییردهنده رفتار ما هستند</a:t>
            </a:r>
            <a:endParaRPr lang="en-US" dirty="0"/>
          </a:p>
          <a:p>
            <a:r>
              <a:rPr lang="fa-IR" dirty="0"/>
              <a:t>به ارزیابی عملکرد کمک می‌کنند</a:t>
            </a:r>
            <a:endParaRPr lang="en-US" dirty="0"/>
          </a:p>
          <a:p>
            <a:r>
              <a:rPr lang="fa-IR" dirty="0"/>
              <a:t>انواع سنجه‌ها</a:t>
            </a:r>
            <a:endParaRPr lang="en-US" dirty="0"/>
          </a:p>
          <a:p>
            <a:r>
              <a:rPr lang="fa-IR" dirty="0"/>
              <a:t>هدف گذاری درست و </a:t>
            </a:r>
            <a:r>
              <a:rPr lang="fa-IR" dirty="0" smtClean="0"/>
              <a:t>بنچمارک‌ها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220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"/>
          <p:cNvSpPr/>
          <p:nvPr/>
        </p:nvSpPr>
        <p:spPr>
          <a:xfrm>
            <a:off x="-116114" y="1"/>
            <a:ext cx="12308114" cy="7895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Rectangle 8"/>
          <p:cNvSpPr/>
          <p:nvPr/>
        </p:nvSpPr>
        <p:spPr>
          <a:xfrm>
            <a:off x="925286" y="3382754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25286" y="3382754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chemeClr val="bg1"/>
                </a:solidFill>
                <a:cs typeface="B Roya" pitchFamily="2" charset="-78"/>
              </a:rPr>
              <a:t>فهم‌شدنی</a:t>
            </a:r>
            <a:endParaRPr lang="en-US" sz="2800" dirty="0">
              <a:solidFill>
                <a:schemeClr val="bg1"/>
              </a:solidFill>
              <a:cs typeface="B Roya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25286" y="2044306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25286" y="2044306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chemeClr val="bg1"/>
                </a:solidFill>
                <a:cs typeface="B Roya" pitchFamily="2" charset="-78"/>
              </a:rPr>
              <a:t>مقایسه‌شدنی</a:t>
            </a:r>
            <a:endParaRPr lang="en-US" sz="2800" dirty="0">
              <a:solidFill>
                <a:schemeClr val="bg1"/>
              </a:solidFill>
              <a:cs typeface="B Roya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25286" y="2713530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925286" y="2713530"/>
            <a:ext cx="18288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chemeClr val="bg1"/>
                </a:solidFill>
                <a:cs typeface="B Roya" pitchFamily="2" charset="-78"/>
              </a:rPr>
              <a:t>نرخ یا نسبت</a:t>
            </a:r>
            <a:endParaRPr lang="en-US" sz="2800" dirty="0">
              <a:solidFill>
                <a:schemeClr val="bg1"/>
              </a:solidFill>
              <a:cs typeface="B Roya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925286" y="4041797"/>
            <a:ext cx="1828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25286" y="4041798"/>
            <a:ext cx="1828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chemeClr val="bg1"/>
                </a:solidFill>
                <a:cs typeface="B Roya" pitchFamily="2" charset="-78"/>
              </a:rPr>
              <a:t>تغییردهنده رفتار</a:t>
            </a:r>
            <a:endParaRPr lang="en-US" sz="2400" dirty="0">
              <a:solidFill>
                <a:schemeClr val="bg1"/>
              </a:solidFill>
              <a:cs typeface="B Roya" pitchFamily="2" charset="-78"/>
            </a:endParaRPr>
          </a:p>
        </p:txBody>
      </p:sp>
      <p:sp>
        <p:nvSpPr>
          <p:cNvPr id="21" name="object 4"/>
          <p:cNvSpPr/>
          <p:nvPr/>
        </p:nvSpPr>
        <p:spPr>
          <a:xfrm>
            <a:off x="-116114" y="508391"/>
            <a:ext cx="5558971" cy="1425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1200"/>
          </a:p>
        </p:txBody>
      </p:sp>
      <p:sp>
        <p:nvSpPr>
          <p:cNvPr id="23" name="object 6"/>
          <p:cNvSpPr txBox="1">
            <a:spLocks noGrp="1"/>
          </p:cNvSpPr>
          <p:nvPr>
            <p:ph type="title"/>
          </p:nvPr>
        </p:nvSpPr>
        <p:spPr>
          <a:xfrm>
            <a:off x="-116113" y="868771"/>
            <a:ext cx="5297714" cy="67710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سنجه چیست؟</a:t>
            </a:r>
            <a:endParaRPr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916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My Documents\koushik-c-203268.jpg"/>
          <p:cNvPicPr>
            <a:picLocks noChangeAspect="1" noChangeArrowheads="1"/>
          </p:cNvPicPr>
          <p:nvPr/>
        </p:nvPicPr>
        <p:blipFill>
          <a:blip r:embed="rId3" cstate="print"/>
          <a:srcRect r="11111"/>
          <a:stretch>
            <a:fillRect/>
          </a:stretch>
        </p:blipFill>
        <p:spPr bwMode="auto">
          <a:xfrm>
            <a:off x="0" y="-1444172"/>
            <a:ext cx="12192000" cy="9144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6912428" y="2946401"/>
            <a:ext cx="4000266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dirty="0">
                <a:latin typeface="A RaiMedia"/>
                <a:ea typeface="A RaiMedia-Black" pitchFamily="34" charset="-78"/>
                <a:cs typeface="A RaiMedia-Black" pitchFamily="34" charset="-78"/>
              </a:rPr>
              <a:t>اگر سنجه‌ای باعث تغییر رفتار شما نشود</a:t>
            </a:r>
          </a:p>
          <a:p>
            <a:pPr algn="ctr" rtl="1"/>
            <a:r>
              <a:rPr lang="fa-IR" sz="5400" dirty="0">
                <a:latin typeface="A RaiMedia"/>
                <a:ea typeface="A RaiMedia-Black" pitchFamily="34" charset="-78"/>
                <a:cs typeface="A RaiMedia-Black" pitchFamily="34" charset="-78"/>
              </a:rPr>
              <a:t>یک سنجه بد است</a:t>
            </a:r>
            <a:endParaRPr lang="en-US" sz="4400" dirty="0">
              <a:latin typeface="A RaiMedia"/>
              <a:ea typeface="A RaiMedia-Black" pitchFamily="34" charset="-78"/>
              <a:cs typeface="A RaiMedia-Black" pitchFamily="34" charset="-78"/>
            </a:endParaRPr>
          </a:p>
        </p:txBody>
      </p:sp>
      <p:sp>
        <p:nvSpPr>
          <p:cNvPr id="5" name="object 4"/>
          <p:cNvSpPr/>
          <p:nvPr/>
        </p:nvSpPr>
        <p:spPr>
          <a:xfrm>
            <a:off x="4383314" y="222242"/>
            <a:ext cx="7808686" cy="1425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6"/>
          <p:cNvSpPr txBox="1">
            <a:spLocks noGrp="1"/>
          </p:cNvSpPr>
          <p:nvPr>
            <p:ph type="title"/>
          </p:nvPr>
        </p:nvSpPr>
        <p:spPr>
          <a:xfrm>
            <a:off x="4383314" y="555098"/>
            <a:ext cx="7808685" cy="73215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lang="fa-IR" sz="4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یک قانون طلایی و ساده</a:t>
            </a:r>
            <a:endParaRPr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5152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2514600" y="2042160"/>
            <a:ext cx="1554480" cy="1554480"/>
            <a:chOff x="838200" y="304800"/>
            <a:chExt cx="1828800" cy="1828800"/>
          </a:xfrm>
        </p:grpSpPr>
        <p:pic>
          <p:nvPicPr>
            <p:cNvPr id="119" name="Picture 11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04800"/>
              <a:ext cx="1828800" cy="1828800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838200" y="381000"/>
              <a:ext cx="1752600" cy="167640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4267200" y="1996440"/>
            <a:ext cx="1554480" cy="1554480"/>
            <a:chOff x="838200" y="304800"/>
            <a:chExt cx="1828800" cy="1828800"/>
          </a:xfrm>
        </p:grpSpPr>
        <p:pic>
          <p:nvPicPr>
            <p:cNvPr id="122" name="Picture 12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04800"/>
              <a:ext cx="1828800" cy="1828800"/>
            </a:xfrm>
            <a:prstGeom prst="rect">
              <a:avLst/>
            </a:prstGeom>
          </p:spPr>
        </p:pic>
        <p:sp>
          <p:nvSpPr>
            <p:cNvPr id="123" name="Oval 122"/>
            <p:cNvSpPr/>
            <p:nvPr/>
          </p:nvSpPr>
          <p:spPr>
            <a:xfrm>
              <a:off x="838200" y="381000"/>
              <a:ext cx="1752600" cy="167640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2514600" y="3581400"/>
            <a:ext cx="1554480" cy="1554480"/>
            <a:chOff x="838200" y="304800"/>
            <a:chExt cx="1828800" cy="1828800"/>
          </a:xfrm>
        </p:grpSpPr>
        <p:pic>
          <p:nvPicPr>
            <p:cNvPr id="125" name="Picture 12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04800"/>
              <a:ext cx="1828800" cy="1828800"/>
            </a:xfrm>
            <a:prstGeom prst="rect">
              <a:avLst/>
            </a:prstGeom>
          </p:spPr>
        </p:pic>
        <p:sp>
          <p:nvSpPr>
            <p:cNvPr id="126" name="Oval 125"/>
            <p:cNvSpPr/>
            <p:nvPr/>
          </p:nvSpPr>
          <p:spPr>
            <a:xfrm>
              <a:off x="838200" y="381000"/>
              <a:ext cx="1752600" cy="167640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7" name="Group 126"/>
          <p:cNvGrpSpPr/>
          <p:nvPr/>
        </p:nvGrpSpPr>
        <p:grpSpPr>
          <a:xfrm>
            <a:off x="4267200" y="3535680"/>
            <a:ext cx="1554480" cy="1554480"/>
            <a:chOff x="838200" y="304800"/>
            <a:chExt cx="1828800" cy="1828800"/>
          </a:xfrm>
        </p:grpSpPr>
        <p:pic>
          <p:nvPicPr>
            <p:cNvPr id="128" name="Picture 1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04800"/>
              <a:ext cx="1828800" cy="1828800"/>
            </a:xfrm>
            <a:prstGeom prst="rect">
              <a:avLst/>
            </a:prstGeom>
          </p:spPr>
        </p:pic>
        <p:sp>
          <p:nvSpPr>
            <p:cNvPr id="129" name="Oval 128"/>
            <p:cNvSpPr/>
            <p:nvPr/>
          </p:nvSpPr>
          <p:spPr>
            <a:xfrm>
              <a:off x="838200" y="381000"/>
              <a:ext cx="1752600" cy="167640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514600" y="502920"/>
            <a:ext cx="1554480" cy="1554480"/>
            <a:chOff x="838200" y="304800"/>
            <a:chExt cx="1828800" cy="1828800"/>
          </a:xfrm>
        </p:grpSpPr>
        <p:pic>
          <p:nvPicPr>
            <p:cNvPr id="67" name="Picture 6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04800"/>
              <a:ext cx="1828800" cy="1828800"/>
            </a:xfrm>
            <a:prstGeom prst="rect">
              <a:avLst/>
            </a:prstGeom>
          </p:spPr>
        </p:pic>
        <p:sp>
          <p:nvSpPr>
            <p:cNvPr id="8" name="Oval 7"/>
            <p:cNvSpPr/>
            <p:nvPr/>
          </p:nvSpPr>
          <p:spPr>
            <a:xfrm>
              <a:off x="838200" y="381000"/>
              <a:ext cx="1752600" cy="167640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6324602" y="304800"/>
            <a:ext cx="3886199" cy="6248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2" y="304800"/>
            <a:ext cx="3886199" cy="6248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33602" y="5867400"/>
            <a:ext cx="3886199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324602" y="5867400"/>
            <a:ext cx="3886199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38800" y="5867400"/>
            <a:ext cx="1069848" cy="10698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43200" y="6015336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سنجه‌های کیفی</a:t>
            </a:r>
          </a:p>
        </p:txBody>
      </p:sp>
      <p:sp>
        <p:nvSpPr>
          <p:cNvPr id="6" name="Rectangle 5"/>
          <p:cNvSpPr/>
          <p:nvPr/>
        </p:nvSpPr>
        <p:spPr>
          <a:xfrm>
            <a:off x="2209800" y="947452"/>
            <a:ext cx="198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چرا؟</a:t>
            </a:r>
            <a:endParaRPr lang="en-US" sz="32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943600"/>
            <a:ext cx="548640" cy="548640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705600" y="6015336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سنجه‌های کمّی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824251"/>
            <a:ext cx="1066800" cy="1066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943600"/>
            <a:ext cx="548640" cy="548640"/>
          </a:xfrm>
          <a:prstGeom prst="rect">
            <a:avLst/>
          </a:prstGeom>
        </p:spPr>
      </p:pic>
      <p:grpSp>
        <p:nvGrpSpPr>
          <p:cNvPr id="68" name="Group 67"/>
          <p:cNvGrpSpPr/>
          <p:nvPr/>
        </p:nvGrpSpPr>
        <p:grpSpPr>
          <a:xfrm>
            <a:off x="4267200" y="457200"/>
            <a:ext cx="1554480" cy="1554480"/>
            <a:chOff x="838200" y="304800"/>
            <a:chExt cx="1828800" cy="1828800"/>
          </a:xfrm>
        </p:grpSpPr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8200" y="304800"/>
              <a:ext cx="1828800" cy="1828800"/>
            </a:xfrm>
            <a:prstGeom prst="rect">
              <a:avLst/>
            </a:prstGeom>
          </p:spPr>
        </p:pic>
        <p:sp>
          <p:nvSpPr>
            <p:cNvPr id="70" name="Oval 69"/>
            <p:cNvSpPr/>
            <p:nvPr/>
          </p:nvSpPr>
          <p:spPr>
            <a:xfrm>
              <a:off x="838200" y="381000"/>
              <a:ext cx="1752600" cy="167640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71" name="Rectangle 70"/>
          <p:cNvSpPr/>
          <p:nvPr/>
        </p:nvSpPr>
        <p:spPr>
          <a:xfrm>
            <a:off x="3962400" y="990601"/>
            <a:ext cx="198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چگونه؟</a:t>
            </a:r>
            <a:endParaRPr lang="en-US" sz="32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2286000" y="4038600"/>
            <a:ext cx="198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حسی</a:t>
            </a:r>
            <a:endParaRPr lang="en-US" sz="28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038600" y="2493485"/>
            <a:ext cx="198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توصیفی</a:t>
            </a:r>
            <a:endParaRPr lang="en-US" sz="28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2286000" y="2514600"/>
            <a:ext cx="198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شخصی</a:t>
            </a:r>
            <a:endParaRPr lang="en-US" sz="28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117" name="Rectangle 116"/>
          <p:cNvSpPr/>
          <p:nvPr/>
        </p:nvSpPr>
        <p:spPr>
          <a:xfrm>
            <a:off x="4049617" y="4048780"/>
            <a:ext cx="198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زبانی</a:t>
            </a:r>
            <a:endParaRPr lang="en-US" sz="28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6705600" y="533400"/>
            <a:ext cx="1676400" cy="1600200"/>
            <a:chOff x="6934200" y="533400"/>
            <a:chExt cx="1489710" cy="1424940"/>
          </a:xfrm>
        </p:grpSpPr>
        <p:pic>
          <p:nvPicPr>
            <p:cNvPr id="133" name="Picture 13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609600"/>
              <a:ext cx="1143000" cy="1143000"/>
            </a:xfrm>
            <a:prstGeom prst="rect">
              <a:avLst/>
            </a:prstGeom>
          </p:spPr>
        </p:pic>
        <p:sp>
          <p:nvSpPr>
            <p:cNvPr id="134" name="Oval 133"/>
            <p:cNvSpPr/>
            <p:nvPr/>
          </p:nvSpPr>
          <p:spPr>
            <a:xfrm>
              <a:off x="6934200" y="533400"/>
              <a:ext cx="1489710" cy="142494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382000" y="533400"/>
            <a:ext cx="1676400" cy="1600200"/>
            <a:chOff x="6934200" y="533400"/>
            <a:chExt cx="1489710" cy="1424940"/>
          </a:xfrm>
        </p:grpSpPr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609600"/>
              <a:ext cx="1143000" cy="1143000"/>
            </a:xfrm>
            <a:prstGeom prst="rect">
              <a:avLst/>
            </a:prstGeom>
          </p:spPr>
        </p:pic>
        <p:sp>
          <p:nvSpPr>
            <p:cNvPr id="137" name="Oval 136"/>
            <p:cNvSpPr/>
            <p:nvPr/>
          </p:nvSpPr>
          <p:spPr>
            <a:xfrm>
              <a:off x="6934200" y="533400"/>
              <a:ext cx="1489710" cy="142494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6705600" y="2057400"/>
            <a:ext cx="1676400" cy="1600200"/>
            <a:chOff x="6934200" y="533400"/>
            <a:chExt cx="1489710" cy="1424940"/>
          </a:xfrm>
        </p:grpSpPr>
        <p:pic>
          <p:nvPicPr>
            <p:cNvPr id="139" name="Picture 138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609600"/>
              <a:ext cx="1143000" cy="1143000"/>
            </a:xfrm>
            <a:prstGeom prst="rect">
              <a:avLst/>
            </a:prstGeom>
          </p:spPr>
        </p:pic>
        <p:sp>
          <p:nvSpPr>
            <p:cNvPr id="140" name="Oval 139"/>
            <p:cNvSpPr/>
            <p:nvPr/>
          </p:nvSpPr>
          <p:spPr>
            <a:xfrm>
              <a:off x="6934200" y="533400"/>
              <a:ext cx="1489710" cy="142494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8382000" y="2057400"/>
            <a:ext cx="1676400" cy="1600200"/>
            <a:chOff x="6934200" y="533400"/>
            <a:chExt cx="1489710" cy="1424940"/>
          </a:xfrm>
        </p:grpSpPr>
        <p:pic>
          <p:nvPicPr>
            <p:cNvPr id="142" name="Picture 14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609600"/>
              <a:ext cx="1143000" cy="1143000"/>
            </a:xfrm>
            <a:prstGeom prst="rect">
              <a:avLst/>
            </a:prstGeom>
          </p:spPr>
        </p:pic>
        <p:sp>
          <p:nvSpPr>
            <p:cNvPr id="143" name="Oval 142"/>
            <p:cNvSpPr/>
            <p:nvPr/>
          </p:nvSpPr>
          <p:spPr>
            <a:xfrm>
              <a:off x="6934200" y="533400"/>
              <a:ext cx="1489710" cy="142494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6705600" y="3505200"/>
            <a:ext cx="1676400" cy="1600200"/>
            <a:chOff x="6934200" y="533400"/>
            <a:chExt cx="1489710" cy="1424940"/>
          </a:xfrm>
        </p:grpSpPr>
        <p:pic>
          <p:nvPicPr>
            <p:cNvPr id="145" name="Picture 14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609600"/>
              <a:ext cx="1143000" cy="1143000"/>
            </a:xfrm>
            <a:prstGeom prst="rect">
              <a:avLst/>
            </a:prstGeom>
          </p:spPr>
        </p:pic>
        <p:sp>
          <p:nvSpPr>
            <p:cNvPr id="146" name="Oval 145"/>
            <p:cNvSpPr/>
            <p:nvPr/>
          </p:nvSpPr>
          <p:spPr>
            <a:xfrm>
              <a:off x="6934200" y="533400"/>
              <a:ext cx="1489710" cy="142494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47" name="Group 146"/>
          <p:cNvGrpSpPr/>
          <p:nvPr/>
        </p:nvGrpSpPr>
        <p:grpSpPr>
          <a:xfrm>
            <a:off x="8382000" y="3505200"/>
            <a:ext cx="1676400" cy="1600200"/>
            <a:chOff x="6934200" y="533400"/>
            <a:chExt cx="1489710" cy="1424940"/>
          </a:xfrm>
        </p:grpSpPr>
        <p:pic>
          <p:nvPicPr>
            <p:cNvPr id="148" name="Picture 147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86600" y="609600"/>
              <a:ext cx="1143000" cy="1143000"/>
            </a:xfrm>
            <a:prstGeom prst="rect">
              <a:avLst/>
            </a:prstGeom>
          </p:spPr>
        </p:pic>
        <p:sp>
          <p:nvSpPr>
            <p:cNvPr id="149" name="Oval 148"/>
            <p:cNvSpPr/>
            <p:nvPr/>
          </p:nvSpPr>
          <p:spPr>
            <a:xfrm>
              <a:off x="6934200" y="533400"/>
              <a:ext cx="1489710" cy="1424940"/>
            </a:xfrm>
            <a:prstGeom prst="ellipse">
              <a:avLst/>
            </a:prstGeom>
            <a:solidFill>
              <a:srgbClr val="FFFFFF">
                <a:alpha val="5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150" name="Rectangle 149"/>
          <p:cNvSpPr/>
          <p:nvPr/>
        </p:nvSpPr>
        <p:spPr>
          <a:xfrm>
            <a:off x="8229600" y="838201"/>
            <a:ext cx="198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چه</a:t>
            </a:r>
          </a:p>
          <a:p>
            <a:pPr algn="ctr" rtl="1"/>
            <a:r>
              <a:rPr lang="fa-IR" sz="28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چیزی؟</a:t>
            </a:r>
            <a:endParaRPr lang="en-US" sz="28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151" name="Rectangle 150"/>
          <p:cNvSpPr/>
          <p:nvPr/>
        </p:nvSpPr>
        <p:spPr>
          <a:xfrm>
            <a:off x="6477000" y="1066801"/>
            <a:ext cx="1981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چقدر؟</a:t>
            </a:r>
            <a:endParaRPr lang="en-US" sz="32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8229600" y="2514600"/>
            <a:ext cx="198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عددی</a:t>
            </a:r>
            <a:endParaRPr lang="en-US" sz="28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6553200" y="2590800"/>
            <a:ext cx="19812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غیرشخصی</a:t>
            </a:r>
            <a:endParaRPr lang="en-US" sz="20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154" name="Rectangle 153"/>
          <p:cNvSpPr/>
          <p:nvPr/>
        </p:nvSpPr>
        <p:spPr>
          <a:xfrm>
            <a:off x="6542183" y="4028420"/>
            <a:ext cx="198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منطقی</a:t>
            </a:r>
            <a:endParaRPr lang="en-US" sz="28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155" name="Rectangle 154"/>
          <p:cNvSpPr/>
          <p:nvPr/>
        </p:nvSpPr>
        <p:spPr>
          <a:xfrm>
            <a:off x="8229600" y="4038600"/>
            <a:ext cx="19812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عملیاتی</a:t>
            </a:r>
            <a:endParaRPr lang="en-US" sz="28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2209800" y="5036404"/>
            <a:ext cx="381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1600" dirty="0">
                <a:cs typeface="B Yekan" panose="00000400000000000000" pitchFamily="2" charset="-78"/>
              </a:rPr>
              <a:t>غیرساخت‌یافته، روایی، آشکار، و اغلب بسیار اطمینان‌بخش و مثبت بوده و به سختی یکپارچه می‌شوند.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63" name="Rectangle 62"/>
          <p:cNvSpPr/>
          <p:nvPr/>
        </p:nvSpPr>
        <p:spPr>
          <a:xfrm>
            <a:off x="6324600" y="5105401"/>
            <a:ext cx="388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1600" dirty="0">
                <a:cs typeface="B Yekan" panose="00000400000000000000" pitchFamily="2" charset="-78"/>
              </a:rPr>
              <a:t>اعداد و آمار. حقایق صریح، بینش کم، تحلیل آسان، اغلب تلخ و ناامیدکننده</a:t>
            </a:r>
            <a:endParaRPr lang="en-US" sz="1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15585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roup 113"/>
          <p:cNvGrpSpPr/>
          <p:nvPr/>
        </p:nvGrpSpPr>
        <p:grpSpPr>
          <a:xfrm>
            <a:off x="8382000" y="3429000"/>
            <a:ext cx="1752600" cy="1676400"/>
            <a:chOff x="5029200" y="457200"/>
            <a:chExt cx="1752600" cy="1676400"/>
          </a:xfrm>
        </p:grpSpPr>
        <p:pic>
          <p:nvPicPr>
            <p:cNvPr id="115" name="Picture 1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457200"/>
              <a:ext cx="1676400" cy="1676400"/>
            </a:xfrm>
            <a:prstGeom prst="rect">
              <a:avLst/>
            </a:prstGeom>
          </p:spPr>
        </p:pic>
        <p:sp>
          <p:nvSpPr>
            <p:cNvPr id="116" name="Rectangle 115"/>
            <p:cNvSpPr/>
            <p:nvPr/>
          </p:nvSpPr>
          <p:spPr>
            <a:xfrm>
              <a:off x="5029200" y="609600"/>
              <a:ext cx="1752600" cy="14478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6553200" y="3429000"/>
            <a:ext cx="1752600" cy="1676400"/>
            <a:chOff x="5029200" y="457200"/>
            <a:chExt cx="1752600" cy="1676400"/>
          </a:xfrm>
        </p:grpSpPr>
        <p:pic>
          <p:nvPicPr>
            <p:cNvPr id="112" name="Picture 1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457200"/>
              <a:ext cx="1676400" cy="1676400"/>
            </a:xfrm>
            <a:prstGeom prst="rect">
              <a:avLst/>
            </a:prstGeom>
          </p:spPr>
        </p:pic>
        <p:sp>
          <p:nvSpPr>
            <p:cNvPr id="113" name="Rectangle 112"/>
            <p:cNvSpPr/>
            <p:nvPr/>
          </p:nvSpPr>
          <p:spPr>
            <a:xfrm>
              <a:off x="5029200" y="609600"/>
              <a:ext cx="1752600" cy="14478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8382000" y="1905000"/>
            <a:ext cx="1752600" cy="1676400"/>
            <a:chOff x="5029200" y="457200"/>
            <a:chExt cx="1752600" cy="1676400"/>
          </a:xfrm>
        </p:grpSpPr>
        <p:pic>
          <p:nvPicPr>
            <p:cNvPr id="109" name="Picture 10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457200"/>
              <a:ext cx="1676400" cy="1676400"/>
            </a:xfrm>
            <a:prstGeom prst="rect">
              <a:avLst/>
            </a:prstGeom>
          </p:spPr>
        </p:pic>
        <p:sp>
          <p:nvSpPr>
            <p:cNvPr id="110" name="Rectangle 109"/>
            <p:cNvSpPr/>
            <p:nvPr/>
          </p:nvSpPr>
          <p:spPr>
            <a:xfrm>
              <a:off x="5029200" y="609600"/>
              <a:ext cx="1752600" cy="14478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6553200" y="1905000"/>
            <a:ext cx="1752600" cy="1676400"/>
            <a:chOff x="5029200" y="457200"/>
            <a:chExt cx="1752600" cy="1676400"/>
          </a:xfrm>
        </p:grpSpPr>
        <p:pic>
          <p:nvPicPr>
            <p:cNvPr id="106" name="Picture 10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457200"/>
              <a:ext cx="1676400" cy="1676400"/>
            </a:xfrm>
            <a:prstGeom prst="rect">
              <a:avLst/>
            </a:prstGeom>
          </p:spPr>
        </p:pic>
        <p:sp>
          <p:nvSpPr>
            <p:cNvPr id="107" name="Rectangle 106"/>
            <p:cNvSpPr/>
            <p:nvPr/>
          </p:nvSpPr>
          <p:spPr>
            <a:xfrm>
              <a:off x="5029200" y="609600"/>
              <a:ext cx="1752600" cy="14478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8382000" y="457200"/>
            <a:ext cx="1752600" cy="1676400"/>
            <a:chOff x="5029200" y="457200"/>
            <a:chExt cx="1752600" cy="1676400"/>
          </a:xfrm>
        </p:grpSpPr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457200"/>
              <a:ext cx="1676400" cy="1676400"/>
            </a:xfrm>
            <a:prstGeom prst="rect">
              <a:avLst/>
            </a:prstGeom>
          </p:spPr>
        </p:pic>
        <p:sp>
          <p:nvSpPr>
            <p:cNvPr id="104" name="Rectangle 103"/>
            <p:cNvSpPr/>
            <p:nvPr/>
          </p:nvSpPr>
          <p:spPr>
            <a:xfrm>
              <a:off x="5029200" y="609600"/>
              <a:ext cx="1752600" cy="14478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6553200" y="457200"/>
            <a:ext cx="1752600" cy="1676400"/>
            <a:chOff x="5029200" y="457200"/>
            <a:chExt cx="1752600" cy="1676400"/>
          </a:xfrm>
        </p:grpSpPr>
        <p:pic>
          <p:nvPicPr>
            <p:cNvPr id="99" name="Picture 9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9200" y="457200"/>
              <a:ext cx="1676400" cy="1676400"/>
            </a:xfrm>
            <a:prstGeom prst="rect">
              <a:avLst/>
            </a:prstGeom>
          </p:spPr>
        </p:pic>
        <p:sp>
          <p:nvSpPr>
            <p:cNvPr id="100" name="Rectangle 99"/>
            <p:cNvSpPr/>
            <p:nvPr/>
          </p:nvSpPr>
          <p:spPr>
            <a:xfrm>
              <a:off x="5029200" y="609600"/>
              <a:ext cx="1752600" cy="1447800"/>
            </a:xfrm>
            <a:prstGeom prst="rect">
              <a:avLst/>
            </a:prstGeom>
            <a:solidFill>
              <a:srgbClr val="FFFFFF">
                <a:alpha val="30196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89" name="Rectangle 88"/>
          <p:cNvSpPr/>
          <p:nvPr/>
        </p:nvSpPr>
        <p:spPr>
          <a:xfrm>
            <a:off x="6324602" y="304800"/>
            <a:ext cx="3886199" cy="6248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133602" y="304800"/>
            <a:ext cx="3886199" cy="6248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133602" y="5867400"/>
            <a:ext cx="3886199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324602" y="5867400"/>
            <a:ext cx="3886199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38800" y="5867400"/>
            <a:ext cx="1069848" cy="10698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pSp>
        <p:nvGrpSpPr>
          <p:cNvPr id="64" name="Group 63"/>
          <p:cNvGrpSpPr/>
          <p:nvPr/>
        </p:nvGrpSpPr>
        <p:grpSpPr>
          <a:xfrm>
            <a:off x="4191000" y="3581400"/>
            <a:ext cx="1676400" cy="1371600"/>
            <a:chOff x="1371600" y="1066800"/>
            <a:chExt cx="2057400" cy="1606996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66800"/>
              <a:ext cx="2057400" cy="1606996"/>
            </a:xfrm>
            <a:prstGeom prst="rect">
              <a:avLst/>
            </a:prstGeom>
          </p:spPr>
        </p:pic>
        <p:sp>
          <p:nvSpPr>
            <p:cNvPr id="66" name="Rectangle 65"/>
            <p:cNvSpPr/>
            <p:nvPr/>
          </p:nvSpPr>
          <p:spPr>
            <a:xfrm>
              <a:off x="1676400" y="1219200"/>
              <a:ext cx="1447800" cy="9144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2362200" y="3581400"/>
            <a:ext cx="1676400" cy="1371600"/>
            <a:chOff x="1371600" y="1066800"/>
            <a:chExt cx="2057400" cy="1606996"/>
          </a:xfrm>
        </p:grpSpPr>
        <p:pic>
          <p:nvPicPr>
            <p:cNvPr id="62" name="Picture 6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66800"/>
              <a:ext cx="2057400" cy="1606996"/>
            </a:xfrm>
            <a:prstGeom prst="rect">
              <a:avLst/>
            </a:prstGeom>
          </p:spPr>
        </p:pic>
        <p:sp>
          <p:nvSpPr>
            <p:cNvPr id="63" name="Rectangle 62"/>
            <p:cNvSpPr/>
            <p:nvPr/>
          </p:nvSpPr>
          <p:spPr>
            <a:xfrm>
              <a:off x="1676400" y="1219200"/>
              <a:ext cx="1447800" cy="9144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191000" y="2057400"/>
            <a:ext cx="1676400" cy="1371600"/>
            <a:chOff x="1371600" y="1066800"/>
            <a:chExt cx="2057400" cy="1606996"/>
          </a:xfrm>
        </p:grpSpPr>
        <p:pic>
          <p:nvPicPr>
            <p:cNvPr id="59" name="Picture 5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66800"/>
              <a:ext cx="2057400" cy="1606996"/>
            </a:xfrm>
            <a:prstGeom prst="rect">
              <a:avLst/>
            </a:prstGeom>
          </p:spPr>
        </p:pic>
        <p:sp>
          <p:nvSpPr>
            <p:cNvPr id="60" name="Rectangle 59"/>
            <p:cNvSpPr/>
            <p:nvPr/>
          </p:nvSpPr>
          <p:spPr>
            <a:xfrm>
              <a:off x="1676400" y="1219200"/>
              <a:ext cx="1447800" cy="9144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2362200" y="2057400"/>
            <a:ext cx="1676400" cy="1371600"/>
            <a:chOff x="1371600" y="1066800"/>
            <a:chExt cx="2057400" cy="1606996"/>
          </a:xfrm>
        </p:grpSpPr>
        <p:pic>
          <p:nvPicPr>
            <p:cNvPr id="56" name="Picture 5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66800"/>
              <a:ext cx="2057400" cy="1606996"/>
            </a:xfrm>
            <a:prstGeom prst="rect">
              <a:avLst/>
            </a:prstGeom>
          </p:spPr>
        </p:pic>
        <p:sp>
          <p:nvSpPr>
            <p:cNvPr id="57" name="Rectangle 56"/>
            <p:cNvSpPr/>
            <p:nvPr/>
          </p:nvSpPr>
          <p:spPr>
            <a:xfrm>
              <a:off x="1676400" y="1219200"/>
              <a:ext cx="1447800" cy="9144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191000" y="609600"/>
            <a:ext cx="1676400" cy="1371600"/>
            <a:chOff x="1371600" y="1066800"/>
            <a:chExt cx="2057400" cy="1606996"/>
          </a:xfrm>
        </p:grpSpPr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66800"/>
              <a:ext cx="2057400" cy="1606996"/>
            </a:xfrm>
            <a:prstGeom prst="rect">
              <a:avLst/>
            </a:prstGeom>
          </p:spPr>
        </p:pic>
        <p:sp>
          <p:nvSpPr>
            <p:cNvPr id="34" name="Rectangle 33"/>
            <p:cNvSpPr/>
            <p:nvPr/>
          </p:nvSpPr>
          <p:spPr>
            <a:xfrm>
              <a:off x="1676400" y="1219200"/>
              <a:ext cx="1447800" cy="9144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362200" y="609600"/>
            <a:ext cx="1676400" cy="1371600"/>
            <a:chOff x="1371600" y="1066800"/>
            <a:chExt cx="2057400" cy="160699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600" y="1066800"/>
              <a:ext cx="2057400" cy="1606996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1676400" y="1219200"/>
              <a:ext cx="1447800" cy="914400"/>
            </a:xfrm>
            <a:prstGeom prst="rect">
              <a:avLst/>
            </a:prstGeom>
            <a:solidFill>
              <a:srgbClr val="FFFFFF">
                <a:alpha val="8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latin typeface="IRANSans" panose="020B0506030804020204" pitchFamily="34" charset="-78"/>
                <a:cs typeface="IRANSans" panose="020B0506030804020204" pitchFamily="34" charset="-78"/>
              </a:endParaRPr>
            </a:p>
          </p:txBody>
        </p:sp>
      </p:grpSp>
      <p:sp>
        <p:nvSpPr>
          <p:cNvPr id="2" name="Rectangle 1"/>
          <p:cNvSpPr/>
          <p:nvPr/>
        </p:nvSpPr>
        <p:spPr>
          <a:xfrm>
            <a:off x="2743200" y="6015336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سنجه‌های فریبنده</a:t>
            </a:r>
          </a:p>
        </p:txBody>
      </p:sp>
      <p:sp>
        <p:nvSpPr>
          <p:cNvPr id="4" name="Rectangle 3"/>
          <p:cNvSpPr/>
          <p:nvPr/>
        </p:nvSpPr>
        <p:spPr>
          <a:xfrm>
            <a:off x="2133600" y="5206426"/>
            <a:ext cx="388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anose="00000400000000000000" pitchFamily="2" charset="-78"/>
              </a:rPr>
              <a:t>در شما حس خوبی ایجاد می‌کند بدون آنکه فعالیت‌های شما را به طور ملموسی تغییر دهد.</a:t>
            </a:r>
            <a:endParaRPr lang="en-US" sz="1600" dirty="0">
              <a:cs typeface="B Yeka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209800" y="801470"/>
            <a:ext cx="19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تعداد</a:t>
            </a:r>
          </a:p>
          <a:p>
            <a:pPr algn="ctr" rtl="1"/>
            <a:r>
              <a:rPr lang="fa-IR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نمایش صفحه</a:t>
            </a:r>
            <a:endParaRPr lang="en-US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362200" y="3773269"/>
            <a:ext cx="1600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تعداد</a:t>
            </a:r>
          </a:p>
          <a:p>
            <a:pPr algn="ctr" rtl="1"/>
            <a:r>
              <a:rPr lang="fa-IR" sz="2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لایک/کامنت</a:t>
            </a:r>
            <a:endParaRPr lang="en-US" sz="20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4278217" y="805149"/>
            <a:ext cx="1447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تعداد</a:t>
            </a:r>
          </a:p>
          <a:p>
            <a:pPr algn="ctr" rtl="1"/>
            <a:r>
              <a:rPr lang="fa-IR" sz="2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دنبال‌کننده</a:t>
            </a:r>
            <a:endParaRPr lang="en-US" sz="20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2514600" y="2209801"/>
            <a:ext cx="137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تعداد بازدید</a:t>
            </a:r>
            <a:endParaRPr lang="en-US" sz="24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4343400" y="2209800"/>
            <a:ext cx="137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تعداد</a:t>
            </a:r>
          </a:p>
          <a:p>
            <a:pPr algn="ctr" rtl="1"/>
            <a:r>
              <a:rPr lang="fa-IR" sz="2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دانلود اپ</a:t>
            </a:r>
            <a:endParaRPr lang="en-US" sz="20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4289234" y="3834826"/>
            <a:ext cx="14478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تعداد</a:t>
            </a:r>
          </a:p>
          <a:p>
            <a:pPr algn="ctr" rtl="1"/>
            <a:r>
              <a:rPr lang="fa-IR" sz="16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فیچر محصول</a:t>
            </a:r>
            <a:endParaRPr lang="en-US" sz="16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943600"/>
            <a:ext cx="548640" cy="548640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705600" y="6015336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سنجه‌های کاربردی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824251"/>
            <a:ext cx="1066800" cy="1066800"/>
          </a:xfrm>
          <a:prstGeom prst="rect">
            <a:avLst/>
          </a:prstGeom>
        </p:spPr>
      </p:pic>
      <p:sp>
        <p:nvSpPr>
          <p:cNvPr id="90" name="Rectangle 89"/>
          <p:cNvSpPr/>
          <p:nvPr/>
        </p:nvSpPr>
        <p:spPr>
          <a:xfrm>
            <a:off x="6553200" y="986136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نرخ تبدیل</a:t>
            </a:r>
            <a:endParaRPr lang="en-US" sz="24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91" name="Rectangle 90"/>
          <p:cNvSpPr/>
          <p:nvPr/>
        </p:nvSpPr>
        <p:spPr>
          <a:xfrm>
            <a:off x="6705600" y="3733801"/>
            <a:ext cx="1371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ضریب ویروسی</a:t>
            </a:r>
            <a:endParaRPr lang="en-US" sz="24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8382000" y="990601"/>
            <a:ext cx="1600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نرخ رشد</a:t>
            </a:r>
            <a:endParaRPr lang="en-US" sz="24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93" name="Rectangle 92"/>
          <p:cNvSpPr/>
          <p:nvPr/>
        </p:nvSpPr>
        <p:spPr>
          <a:xfrm>
            <a:off x="6553200" y="2217004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نرخ برگشت</a:t>
            </a:r>
            <a:endParaRPr lang="en-US" sz="24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94" name="Rectangle 93"/>
          <p:cNvSpPr/>
          <p:nvPr/>
        </p:nvSpPr>
        <p:spPr>
          <a:xfrm>
            <a:off x="8382000" y="2362201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نرخ پرش</a:t>
            </a:r>
            <a:endParaRPr lang="en-US" sz="24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8382000" y="3810000"/>
            <a:ext cx="16764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درآمد به ازای مشتری</a:t>
            </a:r>
            <a:endParaRPr lang="en-US" sz="20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pic>
        <p:nvPicPr>
          <p:cNvPr id="97" name="Picture 9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943600"/>
            <a:ext cx="548640" cy="548640"/>
          </a:xfrm>
          <a:prstGeom prst="rect">
            <a:avLst/>
          </a:prstGeom>
        </p:spPr>
      </p:pic>
      <p:sp>
        <p:nvSpPr>
          <p:cNvPr id="98" name="Rectangle 97"/>
          <p:cNvSpPr/>
          <p:nvPr/>
        </p:nvSpPr>
        <p:spPr>
          <a:xfrm>
            <a:off x="6324600" y="5257801"/>
            <a:ext cx="3886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>
                <a:cs typeface="B Yekan" panose="00000400000000000000" pitchFamily="2" charset="-78"/>
              </a:rPr>
              <a:t>کمک می‌کند جهت خود را مشخص کرده و رفتارتان را تغییر دهید</a:t>
            </a:r>
            <a:endParaRPr lang="en-US" sz="1600" dirty="0"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37934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286000" y="946532"/>
            <a:ext cx="3048000" cy="4191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34200" y="946532"/>
            <a:ext cx="3048000" cy="4191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4451732"/>
            <a:ext cx="304800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34200" y="4451732"/>
            <a:ext cx="304800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767549" y="4191000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51" y="4114800"/>
            <a:ext cx="2743200" cy="2743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841434" y="4480185"/>
            <a:ext cx="1981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اکتشافی</a:t>
            </a:r>
          </a:p>
        </p:txBody>
      </p:sp>
      <p:sp>
        <p:nvSpPr>
          <p:cNvPr id="4" name="Rectangle 3"/>
          <p:cNvSpPr/>
          <p:nvPr/>
        </p:nvSpPr>
        <p:spPr>
          <a:xfrm>
            <a:off x="2416366" y="3080132"/>
            <a:ext cx="281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Yekan" panose="00000400000000000000" pitchFamily="2" charset="-78"/>
              </a:rPr>
              <a:t>حدسی. تلاش برای پیدا کردن بینش‌های جالب و غیرمنتظره. بعضا منشا نتایج نادرست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3048001"/>
            <a:ext cx="2743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Yekan" panose="00000400000000000000" pitchFamily="2" charset="-78"/>
              </a:rPr>
              <a:t>قابل‌پیش‌بینی. شما در جریان عملیات روزانه و نرمال قرار می‌دهد. امکان مدیریت استثناها را ایجاد می‌کند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67600" y="4459070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گزارشی</a:t>
            </a:r>
            <a:endParaRPr lang="en-US" sz="3600" dirty="0">
              <a:solidFill>
                <a:schemeClr val="bg1"/>
              </a:solidFill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27085" y="6334780"/>
            <a:ext cx="304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سنجه</a:t>
            </a:r>
            <a:endParaRPr lang="en-US" sz="2800" dirty="0">
              <a:solidFill>
                <a:schemeClr val="bg1"/>
              </a:solidFill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695" y="4529030"/>
            <a:ext cx="548640" cy="5486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1143000"/>
            <a:ext cx="1600200" cy="160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1143000"/>
            <a:ext cx="1600200" cy="16002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501029"/>
            <a:ext cx="548640" cy="54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22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Image result for cause effect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1" y="1066800"/>
            <a:ext cx="2085975" cy="219075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2286000" y="946532"/>
            <a:ext cx="3048000" cy="4191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34200" y="946532"/>
            <a:ext cx="3048000" cy="4191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4451732"/>
            <a:ext cx="304800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34200" y="4451732"/>
            <a:ext cx="304800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767549" y="4191000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51" y="4114800"/>
            <a:ext cx="2743200" cy="2743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43200" y="4520626"/>
            <a:ext cx="2187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همبسته</a:t>
            </a:r>
          </a:p>
        </p:txBody>
      </p:sp>
      <p:sp>
        <p:nvSpPr>
          <p:cNvPr id="4" name="Rectangle 3"/>
          <p:cNvSpPr/>
          <p:nvPr/>
        </p:nvSpPr>
        <p:spPr>
          <a:xfrm>
            <a:off x="2416366" y="3115270"/>
            <a:ext cx="2819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Yekan" panose="00000400000000000000" pitchFamily="2" charset="-78"/>
              </a:rPr>
              <a:t>دو متغیر که با هم اتفاق می‌افتند ولی ممکن است علت مشترک دیگری داشته باشند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86600" y="3124200"/>
            <a:ext cx="2743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Yekan" panose="00000400000000000000" pitchFamily="2" charset="-78"/>
              </a:rPr>
              <a:t>یک متغیر مستقل که به طور مستقیم علت یک متغیر دیگر (وابسته) است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467600" y="4535270"/>
            <a:ext cx="1828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علّی</a:t>
            </a:r>
            <a:endParaRPr lang="en-US" sz="3600" dirty="0">
              <a:solidFill>
                <a:schemeClr val="bg1"/>
              </a:solidFill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27085" y="6334780"/>
            <a:ext cx="304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سنجه</a:t>
            </a:r>
            <a:endParaRPr lang="en-US" sz="2800" dirty="0">
              <a:solidFill>
                <a:schemeClr val="bg1"/>
              </a:solidFill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5800"/>
            <a:ext cx="548640" cy="548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27932"/>
            <a:ext cx="548640" cy="548640"/>
          </a:xfrm>
          <a:prstGeom prst="rect">
            <a:avLst/>
          </a:prstGeom>
        </p:spPr>
      </p:pic>
      <p:pic>
        <p:nvPicPr>
          <p:cNvPr id="1026" name="Picture 2" descr="H:\lean analytics\pics\3428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1800" y="1295400"/>
            <a:ext cx="1600200" cy="1600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7319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04110" y="1658175"/>
            <a:ext cx="8763000" cy="49268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1524000" y="609601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latin typeface="IRANSans" panose="020B0506030804020204" pitchFamily="34" charset="-78"/>
                <a:cs typeface="IRANSans" panose="020B0506030804020204" pitchFamily="34" charset="-78"/>
              </a:rPr>
              <a:t>فروش بستنی و آمار غرق شدن در دریا</a:t>
            </a:r>
            <a:endParaRPr lang="en-US" sz="36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543633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12285" t="20666" r="14287" b="19227"/>
          <a:stretch/>
        </p:blipFill>
        <p:spPr>
          <a:xfrm>
            <a:off x="406400" y="827315"/>
            <a:ext cx="11190514" cy="515257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548485" y="6161705"/>
            <a:ext cx="49063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https://www.tylervigen.com/spurious-correlations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13492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4" descr="Image result for cause effect ico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00801" y="1371600"/>
            <a:ext cx="3627783" cy="3810000"/>
          </a:xfrm>
          <a:prstGeom prst="rect">
            <a:avLst/>
          </a:prstGeom>
          <a:noFill/>
        </p:spPr>
      </p:pic>
      <p:sp>
        <p:nvSpPr>
          <p:cNvPr id="72" name="Rectangle 71"/>
          <p:cNvSpPr/>
          <p:nvPr/>
        </p:nvSpPr>
        <p:spPr>
          <a:xfrm>
            <a:off x="6629400" y="914400"/>
            <a:ext cx="3276600" cy="4191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400800" y="533400"/>
            <a:ext cx="3657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تغییر آینده</a:t>
            </a:r>
            <a:endParaRPr lang="en-US" sz="40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128" name="Rectangle 127"/>
          <p:cNvSpPr/>
          <p:nvPr/>
        </p:nvSpPr>
        <p:spPr>
          <a:xfrm>
            <a:off x="2133600" y="533400"/>
            <a:ext cx="3810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پیش‌بینی آینده</a:t>
            </a:r>
            <a:endParaRPr lang="en-US" sz="40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89" name="Rectangle 88"/>
          <p:cNvSpPr/>
          <p:nvPr/>
        </p:nvSpPr>
        <p:spPr>
          <a:xfrm>
            <a:off x="6324602" y="304800"/>
            <a:ext cx="3886199" cy="6248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33602" y="304800"/>
            <a:ext cx="3886199" cy="62484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33602" y="5867400"/>
            <a:ext cx="3886199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324602" y="5867400"/>
            <a:ext cx="3886199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Oval 2"/>
          <p:cNvSpPr/>
          <p:nvPr/>
        </p:nvSpPr>
        <p:spPr>
          <a:xfrm>
            <a:off x="5638800" y="5867400"/>
            <a:ext cx="1069848" cy="106984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743200" y="6015336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سنجه‌های همبسته</a:t>
            </a:r>
          </a:p>
        </p:txBody>
      </p:sp>
      <p:pic>
        <p:nvPicPr>
          <p:cNvPr id="55" name="Picture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5943600"/>
            <a:ext cx="548640" cy="548640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6705600" y="6015336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سنجه‌های علّی</a:t>
            </a:r>
          </a:p>
        </p:txBody>
      </p:sp>
      <p:pic>
        <p:nvPicPr>
          <p:cNvPr id="88" name="Picture 8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5824251"/>
            <a:ext cx="1066800" cy="1066800"/>
          </a:xfrm>
          <a:prstGeom prst="rect">
            <a:avLst/>
          </a:prstGeom>
        </p:spPr>
      </p:pic>
      <p:pic>
        <p:nvPicPr>
          <p:cNvPr id="97" name="Picture 9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0" y="5943600"/>
            <a:ext cx="548640" cy="548640"/>
          </a:xfrm>
          <a:prstGeom prst="rect">
            <a:avLst/>
          </a:prstGeom>
        </p:spPr>
      </p:pic>
      <p:sp>
        <p:nvSpPr>
          <p:cNvPr id="125" name="Rectangle 124"/>
          <p:cNvSpPr/>
          <p:nvPr/>
        </p:nvSpPr>
        <p:spPr>
          <a:xfrm>
            <a:off x="6400800" y="1600200"/>
            <a:ext cx="3657600" cy="13042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sz="16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اگر کاربران جدید را بیش از </a:t>
            </a:r>
            <a:r>
              <a:rPr lang="fa-IR" b="1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17</a:t>
            </a:r>
            <a:r>
              <a:rPr lang="fa-IR" sz="16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 دقیقه در سایت فعال نگه‌داریم، فروش‌مان در</a:t>
            </a:r>
            <a:r>
              <a:rPr lang="fa-IR" b="1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 90 </a:t>
            </a:r>
            <a:r>
              <a:rPr lang="fa-IR" sz="16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روز آینده </a:t>
            </a:r>
            <a:r>
              <a:rPr lang="fa-IR" b="1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30</a:t>
            </a:r>
            <a:r>
              <a:rPr lang="fa-IR" sz="16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 درصد افزایش خواهد داشت.</a:t>
            </a:r>
            <a:endParaRPr lang="en-US" sz="1600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pic>
        <p:nvPicPr>
          <p:cNvPr id="25" name="Picture 2" descr="H:\lean analytics\pics\34284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667000" y="1905000"/>
            <a:ext cx="2819400" cy="2819400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>
            <a:off x="2590800" y="1447800"/>
            <a:ext cx="2971800" cy="3810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38400" y="1600201"/>
            <a:ext cx="3276600" cy="1431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>
              <a:lnSpc>
                <a:spcPct val="150000"/>
              </a:lnSpc>
            </a:pPr>
            <a:r>
              <a:rPr lang="fa-IR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در ماه آینده </a:t>
            </a:r>
            <a:r>
              <a:rPr lang="fa-IR" sz="2000" b="1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240</a:t>
            </a:r>
            <a:r>
              <a:rPr lang="fa-IR" sz="2000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 </a:t>
            </a:r>
            <a:r>
              <a:rPr lang="fa-IR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مشتری فعال و </a:t>
            </a:r>
            <a:r>
              <a:rPr lang="fa-IR" sz="2000" b="1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72</a:t>
            </a:r>
            <a:r>
              <a:rPr lang="fa-IR" dirty="0"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 مشتری پرداختی خواهیم داشت.</a:t>
            </a:r>
            <a:endParaRPr lang="en-US" dirty="0"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8" cstate="print"/>
          <a:srcRect l="68565" t="62007"/>
          <a:stretch>
            <a:fillRect/>
          </a:stretch>
        </p:blipFill>
        <p:spPr bwMode="auto">
          <a:xfrm>
            <a:off x="2590800" y="3429001"/>
            <a:ext cx="2838450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8" cstate="print"/>
          <a:srcRect l="39029" t="63508" r="30591" b="1970"/>
          <a:stretch>
            <a:fillRect/>
          </a:stretch>
        </p:blipFill>
        <p:spPr bwMode="auto">
          <a:xfrm>
            <a:off x="6934200" y="3352800"/>
            <a:ext cx="27432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D:\dropbox\Dropbox\work\my logo.png">
            <a:hlinkClick r:id="rId9"/>
          </p:cNvPr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524001" y="0"/>
            <a:ext cx="762000" cy="635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59146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hlinkClick r:id="rId3"/>
          </p:cNvPr>
          <p:cNvSpPr/>
          <p:nvPr/>
        </p:nvSpPr>
        <p:spPr>
          <a:xfrm>
            <a:off x="6961228" y="1291771"/>
            <a:ext cx="4320000" cy="4320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IRAban" panose="02000503000000020002" pitchFamily="2" charset="-78"/>
              <a:cs typeface="IRAban" panose="02000503000000020002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33028" y="4086109"/>
            <a:ext cx="5029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mahdi.nasseri@gmail.com</a:t>
            </a:r>
          </a:p>
          <a:p>
            <a:pPr algn="ctr"/>
            <a:r>
              <a:rPr lang="en-US" sz="2000" dirty="0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virgool.io/@</a:t>
            </a:r>
            <a:r>
              <a:rPr lang="en-US" sz="2000" dirty="0" err="1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mahdi</a:t>
            </a:r>
            <a:endParaRPr lang="en-US" sz="2000" dirty="0">
              <a:solidFill>
                <a:prstClr val="white"/>
              </a:solidFill>
              <a:latin typeface="Calibri"/>
              <a:cs typeface="IRAban" panose="02000503000000020002" pitchFamily="2" charset="-78"/>
            </a:endParaRPr>
          </a:p>
          <a:p>
            <a:pPr algn="ctr"/>
            <a:r>
              <a:rPr lang="en-US" sz="2000" dirty="0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@</a:t>
            </a:r>
            <a:r>
              <a:rPr lang="en-US" sz="2000" dirty="0" err="1">
                <a:solidFill>
                  <a:prstClr val="white"/>
                </a:solidFill>
                <a:latin typeface="Calibri"/>
                <a:cs typeface="IRAban" panose="02000503000000020002" pitchFamily="2" charset="-78"/>
              </a:rPr>
              <a:t>mahdinasseri</a:t>
            </a:r>
            <a:endParaRPr lang="en-US" sz="2000" dirty="0">
              <a:solidFill>
                <a:prstClr val="white"/>
              </a:solidFill>
              <a:latin typeface="Calibri"/>
              <a:cs typeface="IRAban" panose="02000503000000020002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00228" y="2238826"/>
            <a:ext cx="3600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b="1" dirty="0">
                <a:solidFill>
                  <a:srgbClr val="9BBB59">
                    <a:lumMod val="60000"/>
                    <a:lumOff val="40000"/>
                  </a:srgb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مهدی ناصری</a:t>
            </a:r>
            <a:endParaRPr lang="en-US" sz="4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9BBB59">
                  <a:lumMod val="60000"/>
                  <a:lumOff val="40000"/>
                </a:srgbClr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18828" y="3256966"/>
            <a:ext cx="35381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تحلیل‌گر داده‌های کسب‌وکار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581" y="5083943"/>
            <a:ext cx="3195246" cy="11277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19519" y="4684505"/>
            <a:ext cx="1356896" cy="418322"/>
          </a:xfrm>
          <a:prstGeom prst="rect">
            <a:avLst/>
          </a:prstGeom>
        </p:spPr>
      </p:pic>
      <p:pic>
        <p:nvPicPr>
          <p:cNvPr id="11" name="Picture 2" descr="Image result for sibapp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412" y="2769048"/>
            <a:ext cx="1145113" cy="1548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064024" y="5210029"/>
            <a:ext cx="875565" cy="1136784"/>
            <a:chOff x="5474397" y="4125191"/>
            <a:chExt cx="1167420" cy="1515712"/>
          </a:xfrm>
        </p:grpSpPr>
        <p:pic>
          <p:nvPicPr>
            <p:cNvPr id="15" name="Picture 2" descr="Virgool - ÙÛØ±Ú¯ÙÙ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4397" y="4125191"/>
              <a:ext cx="1167420" cy="11674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le 15"/>
            <p:cNvSpPr/>
            <p:nvPr/>
          </p:nvSpPr>
          <p:spPr>
            <a:xfrm>
              <a:off x="5663268" y="5271571"/>
              <a:ext cx="7997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a-IR" sz="1200" dirty="0">
                  <a:solidFill>
                    <a:prstClr val="black">
                      <a:lumMod val="95000"/>
                      <a:lumOff val="5000"/>
                    </a:prstClr>
                  </a:solidFill>
                  <a:latin typeface="IRANSans" panose="020B0506030804020204" pitchFamily="34" charset="-78"/>
                  <a:cs typeface="IRANSans" panose="020B0506030804020204" pitchFamily="34" charset="-78"/>
                </a:rPr>
                <a:t>ویرگول</a:t>
              </a:r>
            </a:p>
          </p:txBody>
        </p:sp>
      </p:grpSp>
      <p:pic>
        <p:nvPicPr>
          <p:cNvPr id="17" name="Picture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752" y="5355182"/>
            <a:ext cx="835160" cy="9218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747" y="2934966"/>
            <a:ext cx="1212575" cy="2118438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4133643" y="6079941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ایران‌ضایعات</a:t>
            </a:r>
          </a:p>
        </p:txBody>
      </p:sp>
      <p:pic>
        <p:nvPicPr>
          <p:cNvPr id="21" name="Picture 2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6538" y="5220723"/>
            <a:ext cx="1176062" cy="1176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895" y="5011796"/>
            <a:ext cx="1384989" cy="138498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238" y="404992"/>
            <a:ext cx="4198317" cy="2422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8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5000"/>
    </mc:Choice>
    <mc:Fallback xmlns="">
      <p:transition spd="slow" advClick="0" advTm="1500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286000" y="946532"/>
            <a:ext cx="3048000" cy="4191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934200" y="946532"/>
            <a:ext cx="3048000" cy="419100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4451732"/>
            <a:ext cx="304800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934200" y="4451732"/>
            <a:ext cx="3048000" cy="685800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4767549" y="4191000"/>
            <a:ext cx="2743200" cy="27432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7451" y="4114800"/>
            <a:ext cx="2743200" cy="27432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743200" y="4520626"/>
            <a:ext cx="2187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تجمیعی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3124200"/>
            <a:ext cx="29718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Yekan" panose="00000400000000000000" pitchFamily="2" charset="-78"/>
              </a:rPr>
              <a:t>جمع مقادیر مربوط به یک سنجه در طول زمان که در اثر فعالیت‌های متنوع ایجاد شده است.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010400" y="3200400"/>
            <a:ext cx="2895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dirty="0">
                <a:cs typeface="B Yekan" panose="00000400000000000000" pitchFamily="2" charset="-78"/>
              </a:rPr>
              <a:t>بخش‌بندی مقادیر سنجه بر اساس دسته‌های مختلف فعالیت‌ها، کاربران، کانال‌ها و...</a:t>
            </a:r>
            <a:endParaRPr lang="en-US" dirty="0">
              <a:cs typeface="B Yeka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086600" y="4520626"/>
            <a:ext cx="2438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بخش‌بندی</a:t>
            </a:r>
            <a:endParaRPr lang="en-US" sz="3200" dirty="0">
              <a:solidFill>
                <a:schemeClr val="bg1"/>
              </a:solidFill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627085" y="6334780"/>
            <a:ext cx="3048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chemeClr val="bg1"/>
                </a:solidFill>
                <a:latin typeface="IRANSans" panose="020B0506030804020204" pitchFamily="34" charset="-78"/>
                <a:ea typeface="A RaiMedia-Black" panose="020B0800040000020004" pitchFamily="34" charset="-78"/>
                <a:cs typeface="IRANSans" panose="020B0506030804020204" pitchFamily="34" charset="-78"/>
              </a:rPr>
              <a:t>سنجه</a:t>
            </a:r>
            <a:endParaRPr lang="en-US" sz="2800" dirty="0">
              <a:solidFill>
                <a:schemeClr val="bg1"/>
              </a:solidFill>
              <a:latin typeface="IRANSans" panose="020B0506030804020204" pitchFamily="34" charset="-78"/>
              <a:ea typeface="A RaiMedia-Black" panose="020B0800040000020004" pitchFamily="34" charset="-78"/>
              <a:cs typeface="IRANSans" panose="020B0506030804020204" pitchFamily="34" charset="-78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400" y="4495800"/>
            <a:ext cx="548640" cy="54864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4527932"/>
            <a:ext cx="548640" cy="548640"/>
          </a:xfrm>
          <a:prstGeom prst="rect">
            <a:avLst/>
          </a:prstGeom>
        </p:spPr>
      </p:pic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6" cstate="print"/>
          <a:srcRect l="16939" t="5729" r="20693" b="52084"/>
          <a:stretch>
            <a:fillRect/>
          </a:stretch>
        </p:blipFill>
        <p:spPr bwMode="auto">
          <a:xfrm>
            <a:off x="7620000" y="1219200"/>
            <a:ext cx="1752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0597" name="Picture 5" descr="H:\lean analytics\pics\3417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1800" y="1219200"/>
            <a:ext cx="1600200" cy="1600200"/>
          </a:xfrm>
          <a:prstGeom prst="rect">
            <a:avLst/>
          </a:prstGeom>
          <a:noFill/>
        </p:spPr>
      </p:pic>
      <p:pic>
        <p:nvPicPr>
          <p:cNvPr id="17" name="Picture 2" descr="D:\dropbox\Dropbox\work\my logo.png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1" y="0"/>
            <a:ext cx="762000" cy="6356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8001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Connector 48"/>
          <p:cNvCxnSpPr>
            <a:stCxn id="44" idx="0"/>
          </p:cNvCxnSpPr>
          <p:nvPr/>
        </p:nvCxnSpPr>
        <p:spPr>
          <a:xfrm flipH="1" flipV="1">
            <a:off x="8534404" y="4364494"/>
            <a:ext cx="7748" cy="54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34" idx="0"/>
          </p:cNvCxnSpPr>
          <p:nvPr/>
        </p:nvCxnSpPr>
        <p:spPr>
          <a:xfrm flipH="1" flipV="1">
            <a:off x="10353194" y="4364494"/>
            <a:ext cx="360000" cy="562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V="1">
            <a:off x="9923815" y="4377074"/>
            <a:ext cx="297103" cy="5027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/>
          <p:cNvCxnSpPr>
            <a:stCxn id="8" idx="1"/>
            <a:endCxn id="8" idx="3"/>
          </p:cNvCxnSpPr>
          <p:nvPr/>
        </p:nvCxnSpPr>
        <p:spPr>
          <a:xfrm rot="10800000" flipH="1">
            <a:off x="593273" y="3712029"/>
            <a:ext cx="10909299" cy="12700"/>
          </a:xfrm>
          <a:prstGeom prst="bentConnector5">
            <a:avLst>
              <a:gd name="adj1" fmla="val -2095"/>
              <a:gd name="adj2" fmla="val 8900000"/>
              <a:gd name="adj3" fmla="val 104190"/>
            </a:avLst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5089075" y="994829"/>
            <a:ext cx="5737650" cy="123495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5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B Roya" panose="00000400000000000000" pitchFamily="2" charset="-78"/>
              </a:rPr>
              <a:t>از</a:t>
            </a:r>
            <a:r>
              <a:rPr lang="fa-IR" sz="5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B Roya" panose="00000400000000000000" pitchFamily="2" charset="-78"/>
              </a:rPr>
              <a:t> داده </a:t>
            </a:r>
            <a:r>
              <a:rPr lang="fa-IR" sz="5400" b="1" dirty="0" smtClean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B Roya" panose="00000400000000000000" pitchFamily="2" charset="-78"/>
              </a:rPr>
              <a:t>تا</a:t>
            </a:r>
            <a:r>
              <a:rPr lang="fa-IR" sz="54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B Roya" panose="00000400000000000000" pitchFamily="2" charset="-78"/>
              </a:rPr>
              <a:t> بینش</a:t>
            </a:r>
            <a:endParaRPr lang="fa-IR" sz="2800" b="1" dirty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B Roya" panose="00000400000000000000" pitchFamily="2" charset="-78"/>
            </a:endParaRPr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5114475" y="2245351"/>
            <a:ext cx="5737650" cy="0"/>
          </a:xfrm>
          <a:prstGeom prst="line">
            <a:avLst/>
          </a:prstGeom>
          <a:ln w="76200">
            <a:solidFill>
              <a:srgbClr val="E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821875" y="2245351"/>
            <a:ext cx="4140000" cy="0"/>
          </a:xfrm>
          <a:prstGeom prst="line">
            <a:avLst/>
          </a:prstGeom>
          <a:ln w="76200">
            <a:solidFill>
              <a:srgbClr val="E9D7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834575" y="1239540"/>
            <a:ext cx="4355901" cy="92333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fa-IR" sz="5400" b="1" dirty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B Roya" panose="00000400000000000000" pitchFamily="2" charset="-78"/>
              </a:rPr>
              <a:t> </a:t>
            </a:r>
            <a:r>
              <a:rPr lang="fa-IR" sz="54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B Roya" panose="00000400000000000000" pitchFamily="2" charset="-78"/>
              </a:rPr>
              <a:t>از</a:t>
            </a:r>
            <a:r>
              <a:rPr lang="fa-IR" sz="5400" b="1" dirty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B Roya" panose="00000400000000000000" pitchFamily="2" charset="-78"/>
              </a:rPr>
              <a:t> بینش </a:t>
            </a:r>
            <a:r>
              <a:rPr lang="fa-IR" sz="5400" b="1" dirty="0">
                <a:solidFill>
                  <a:schemeClr val="bg1">
                    <a:lumMod val="50000"/>
                  </a:schemeClr>
                </a:solidFill>
                <a:latin typeface="IRANSans" panose="020B0506030804020204" pitchFamily="34" charset="-78"/>
                <a:cs typeface="B Roya" panose="00000400000000000000" pitchFamily="2" charset="-78"/>
              </a:rPr>
              <a:t>تا</a:t>
            </a:r>
            <a:r>
              <a:rPr lang="fa-IR" sz="5400" b="1" dirty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B Roya" panose="00000400000000000000" pitchFamily="2" charset="-78"/>
              </a:rPr>
              <a:t> اقدام</a:t>
            </a:r>
            <a:endParaRPr lang="fa-IR" sz="5400" dirty="0"/>
          </a:p>
        </p:txBody>
      </p:sp>
      <p:sp>
        <p:nvSpPr>
          <p:cNvPr id="34" name="Rounded Rectangle 33"/>
          <p:cNvSpPr/>
          <p:nvPr/>
        </p:nvSpPr>
        <p:spPr>
          <a:xfrm>
            <a:off x="10353194" y="4926829"/>
            <a:ext cx="72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وب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5" name="Rounded Rectangle 34"/>
          <p:cNvSpPr/>
          <p:nvPr/>
        </p:nvSpPr>
        <p:spPr>
          <a:xfrm>
            <a:off x="10358633" y="5443292"/>
            <a:ext cx="72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سوشال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9517745" y="5443292"/>
            <a:ext cx="72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باز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9517745" y="4926829"/>
            <a:ext cx="720000" cy="360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فیزیکی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8013643" y="4913888"/>
            <a:ext cx="1057017" cy="88940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ETL</a:t>
            </a:r>
          </a:p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استخراج</a:t>
            </a:r>
          </a:p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انتقال</a:t>
            </a:r>
          </a:p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بارگذاری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51" name="Straight Connector 50"/>
          <p:cNvCxnSpPr>
            <a:stCxn id="52" idx="0"/>
          </p:cNvCxnSpPr>
          <p:nvPr/>
        </p:nvCxnSpPr>
        <p:spPr>
          <a:xfrm flipH="1" flipV="1">
            <a:off x="6725336" y="4375455"/>
            <a:ext cx="7748" cy="54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/>
          <p:cNvSpPr/>
          <p:nvPr/>
        </p:nvSpPr>
        <p:spPr>
          <a:xfrm>
            <a:off x="6204575" y="4924849"/>
            <a:ext cx="1057017" cy="88940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DWH</a:t>
            </a:r>
          </a:p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پایگاه‌داده</a:t>
            </a:r>
          </a:p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مخزن‌داده</a:t>
            </a:r>
          </a:p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انبار داده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53" name="Straight Connector 52"/>
          <p:cNvCxnSpPr>
            <a:stCxn id="54" idx="0"/>
          </p:cNvCxnSpPr>
          <p:nvPr/>
        </p:nvCxnSpPr>
        <p:spPr>
          <a:xfrm flipH="1" flipV="1">
            <a:off x="5019305" y="4362514"/>
            <a:ext cx="7748" cy="5493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Rounded Rectangle 53"/>
          <p:cNvSpPr/>
          <p:nvPr/>
        </p:nvSpPr>
        <p:spPr>
          <a:xfrm>
            <a:off x="4498544" y="4911908"/>
            <a:ext cx="1057017" cy="88940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ابزارهای بازیابی، پردازش و بصری‌سازی</a:t>
            </a:r>
            <a:endParaRPr lang="fa-IR" sz="12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5" name="Rounded Rectangle 54"/>
          <p:cNvSpPr/>
          <p:nvPr/>
        </p:nvSpPr>
        <p:spPr>
          <a:xfrm>
            <a:off x="2689476" y="4924849"/>
            <a:ext cx="1057017" cy="88940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پیشخان‌ها</a:t>
            </a:r>
            <a:r>
              <a:rPr lang="en-US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endParaRPr lang="fa-IR" sz="1200" dirty="0" smtClean="0">
              <a:latin typeface="IRANSans" panose="020B0506030804020204" pitchFamily="34" charset="-78"/>
              <a:cs typeface="IRANSans" panose="020B0506030804020204" pitchFamily="34" charset="-78"/>
            </a:endParaRPr>
          </a:p>
          <a:p>
            <a:pPr algn="ctr"/>
            <a:r>
              <a:rPr lang="fa-IR" sz="1200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گزارش‌ها</a:t>
            </a:r>
          </a:p>
        </p:txBody>
      </p:sp>
      <p:cxnSp>
        <p:nvCxnSpPr>
          <p:cNvPr id="56" name="Straight Connector 55"/>
          <p:cNvCxnSpPr>
            <a:stCxn id="55" idx="0"/>
          </p:cNvCxnSpPr>
          <p:nvPr/>
        </p:nvCxnSpPr>
        <p:spPr>
          <a:xfrm flipH="1" flipV="1">
            <a:off x="3208263" y="4362514"/>
            <a:ext cx="9722" cy="562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Rounded Rectangle 58"/>
          <p:cNvSpPr/>
          <p:nvPr/>
        </p:nvSpPr>
        <p:spPr>
          <a:xfrm>
            <a:off x="908133" y="4911908"/>
            <a:ext cx="1057017" cy="889404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1"/>
            <a:r>
              <a:rPr lang="fa-IR" sz="1200" dirty="0" smtClean="0">
                <a:solidFill>
                  <a:srgbClr val="0070C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تصمیم‌گیری داده‌محور</a:t>
            </a:r>
            <a:endParaRPr lang="fa-IR" sz="1200" dirty="0">
              <a:solidFill>
                <a:srgbClr val="0070C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cxnSp>
        <p:nvCxnSpPr>
          <p:cNvPr id="60" name="Straight Connector 59"/>
          <p:cNvCxnSpPr>
            <a:stCxn id="59" idx="0"/>
          </p:cNvCxnSpPr>
          <p:nvPr/>
        </p:nvCxnSpPr>
        <p:spPr>
          <a:xfrm flipH="1" flipV="1">
            <a:off x="1426920" y="4349573"/>
            <a:ext cx="9722" cy="5623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02459940"/>
              </p:ext>
            </p:extLst>
          </p:nvPr>
        </p:nvGraphicFramePr>
        <p:xfrm>
          <a:off x="593274" y="2149929"/>
          <a:ext cx="10909299" cy="3124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5611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869514503"/>
              </p:ext>
            </p:extLst>
          </p:nvPr>
        </p:nvGraphicFramePr>
        <p:xfrm>
          <a:off x="377190" y="1905000"/>
          <a:ext cx="11544300" cy="295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8500059" y="6145135"/>
            <a:ext cx="13644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جریان‌داده‌ای</a:t>
            </a:r>
            <a:endParaRPr lang="fa-IR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222" y="5154318"/>
            <a:ext cx="890150" cy="8901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57971" y="6161447"/>
            <a:ext cx="9893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حجم بالا</a:t>
            </a:r>
            <a:endParaRPr lang="fa-IR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50159" y="6161447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شتاب بالا</a:t>
            </a:r>
            <a:endParaRPr lang="fa-IR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145044" y="6161447"/>
            <a:ext cx="9525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تنوع بالا</a:t>
            </a:r>
            <a:endParaRPr lang="fa-IR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164" y="4921481"/>
            <a:ext cx="1059180" cy="11512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0159" y="4901131"/>
            <a:ext cx="1260316" cy="126031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00" y="5182918"/>
            <a:ext cx="832949" cy="832949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-482600" y="457200"/>
            <a:ext cx="12191999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rtl="1"/>
            <a:r>
              <a:rPr lang="fa-IR" sz="36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وقتی در مورد داده حرف می‌زنیم،</a:t>
            </a:r>
          </a:p>
          <a:p>
            <a:pPr algn="r" rtl="1">
              <a:lnSpc>
                <a:spcPct val="150000"/>
              </a:lnSpc>
            </a:pPr>
            <a:r>
              <a:rPr lang="fa-IR" sz="2400" dirty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دقیقاً درباره‌ی چه چیزی حرف می‌زنیم؟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1600" y="2057400"/>
            <a:ext cx="12014200" cy="2580560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5" name="Rectangle 14"/>
          <p:cNvSpPr/>
          <p:nvPr/>
        </p:nvSpPr>
        <p:spPr>
          <a:xfrm>
            <a:off x="101600" y="1686783"/>
            <a:ext cx="132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منابع داده‌ای</a:t>
            </a:r>
            <a:endParaRPr lang="fa-IR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594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750" t="11555" r="1375" b="21555"/>
          <a:stretch/>
        </p:blipFill>
        <p:spPr>
          <a:xfrm>
            <a:off x="590550" y="899340"/>
            <a:ext cx="5391150" cy="20724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6375" t="11778" r="17500" b="8444"/>
          <a:stretch/>
        </p:blipFill>
        <p:spPr>
          <a:xfrm>
            <a:off x="6991351" y="899340"/>
            <a:ext cx="3619500" cy="24563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251" t="11111" r="20124" b="12444"/>
          <a:stretch/>
        </p:blipFill>
        <p:spPr>
          <a:xfrm>
            <a:off x="6858001" y="3912102"/>
            <a:ext cx="3752850" cy="222199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7390330" y="6321195"/>
            <a:ext cx="2004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ourworldindata.org</a:t>
            </a:r>
            <a:endParaRPr lang="fa-IR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12875" t="11777" r="36875" b="9556"/>
          <a:stretch/>
        </p:blipFill>
        <p:spPr>
          <a:xfrm>
            <a:off x="1485900" y="3838440"/>
            <a:ext cx="2819400" cy="2482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088081" y="6406634"/>
            <a:ext cx="20134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data.worldbank.org</a:t>
            </a:r>
            <a:endParaRPr lang="fa-IR" dirty="0"/>
          </a:p>
        </p:txBody>
      </p:sp>
      <p:sp>
        <p:nvSpPr>
          <p:cNvPr id="10" name="Rectangle 9"/>
          <p:cNvSpPr/>
          <p:nvPr/>
        </p:nvSpPr>
        <p:spPr>
          <a:xfrm>
            <a:off x="2088081" y="530008"/>
            <a:ext cx="116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data.gov.ir</a:t>
            </a:r>
            <a:endParaRPr lang="fa-IR" dirty="0"/>
          </a:p>
        </p:txBody>
      </p:sp>
      <p:sp>
        <p:nvSpPr>
          <p:cNvPr id="11" name="Rectangle 10"/>
          <p:cNvSpPr/>
          <p:nvPr/>
        </p:nvSpPr>
        <p:spPr>
          <a:xfrm>
            <a:off x="7390330" y="418414"/>
            <a:ext cx="15990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shafaf.tehran.ir</a:t>
            </a:r>
            <a:endParaRPr lang="fa-IR" dirty="0"/>
          </a:p>
        </p:txBody>
      </p:sp>
    </p:spTree>
    <p:extLst>
      <p:ext uri="{BB962C8B-B14F-4D97-AF65-F5344CB8AC3E}">
        <p14:creationId xmlns:p14="http://schemas.microsoft.com/office/powerpoint/2010/main" val="310191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27500" t="13333" r="40125" b="4222"/>
          <a:stretch/>
        </p:blipFill>
        <p:spPr>
          <a:xfrm>
            <a:off x="0" y="0"/>
            <a:ext cx="4787660" cy="6858000"/>
          </a:xfrm>
          <a:prstGeom prst="rect">
            <a:avLst/>
          </a:prstGeom>
        </p:spPr>
      </p:pic>
      <p:pic>
        <p:nvPicPr>
          <p:cNvPr id="5" name="Picture 4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10375" t="14223" r="25625" b="4888"/>
          <a:stretch/>
        </p:blipFill>
        <p:spPr>
          <a:xfrm>
            <a:off x="4787660" y="0"/>
            <a:ext cx="96464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04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 rotWithShape="1">
          <a:blip r:embed="rId3"/>
          <a:srcRect l="1125" t="11557" r="22500" b="7111"/>
          <a:stretch/>
        </p:blipFill>
        <p:spPr>
          <a:xfrm>
            <a:off x="0" y="0"/>
            <a:ext cx="12192001" cy="7303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89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 flipH="1">
            <a:off x="5081144" y="961805"/>
            <a:ext cx="898147" cy="5040000"/>
            <a:chOff x="6701743" y="1145890"/>
            <a:chExt cx="1770928" cy="5040000"/>
          </a:xfrm>
        </p:grpSpPr>
        <p:sp>
          <p:nvSpPr>
            <p:cNvPr id="5" name="Right Triangle 4"/>
            <p:cNvSpPr/>
            <p:nvPr/>
          </p:nvSpPr>
          <p:spPr>
            <a:xfrm>
              <a:off x="6701743" y="1145890"/>
              <a:ext cx="1770928" cy="5040000"/>
            </a:xfrm>
            <a:prstGeom prst="rtTriangle">
              <a:avLst/>
            </a:prstGeom>
            <a:solidFill>
              <a:srgbClr val="E9D758"/>
            </a:solidFill>
            <a:ln w="57150" cap="rnd">
              <a:solidFill>
                <a:schemeClr val="accent6">
                  <a:lumMod val="50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fa-IR"/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6701743" y="5150734"/>
              <a:ext cx="1404000" cy="0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703672" y="4129882"/>
              <a:ext cx="1044000" cy="0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703672" y="3121531"/>
              <a:ext cx="720000" cy="0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703672" y="2113531"/>
              <a:ext cx="360000" cy="0"/>
            </a:xfrm>
            <a:prstGeom prst="line">
              <a:avLst/>
            </a:prstGeom>
            <a:ln w="57150">
              <a:solidFill>
                <a:schemeClr val="accent6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6199208" y="2954725"/>
            <a:ext cx="5509546" cy="1008000"/>
          </a:xfrm>
          <a:prstGeom prst="rect">
            <a:avLst/>
          </a:prstGeom>
          <a:noFill/>
          <a:ln w="25400" cap="rnd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جستجو برای یافتن علت و عوامل تاثیرگذار در روندها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سنجه‌های هشداردهنده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تصمیم‌گیری‌های اصلاحی و راهبردی</a:t>
            </a:r>
            <a:endParaRPr lang="fa-IR" sz="1200" dirty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199208" y="3953863"/>
            <a:ext cx="5509546" cy="1008000"/>
          </a:xfrm>
          <a:prstGeom prst="rect">
            <a:avLst/>
          </a:prstGeom>
          <a:noFill/>
          <a:ln w="25400" cap="rnd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توصیف روندها و گزارش‌گیری تجمیعی از رخدادها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سنجه‌های ارزیابی تصمیمات و اقدامات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تصمیم‌گیری عملیاتی میان‌مدت</a:t>
            </a:r>
            <a:endParaRPr lang="fa-IR" sz="1200" dirty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199208" y="4966649"/>
            <a:ext cx="5508000" cy="1008000"/>
          </a:xfrm>
          <a:prstGeom prst="rect">
            <a:avLst/>
          </a:prstGeom>
          <a:noFill/>
          <a:ln w="25400" cap="rnd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گزارش‌گیری غیر تجمیعی از رخدادها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نمایش وضعیت و عملکرد فعالیت‌ها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تصمیم‌گیری‌های عملیاتی و اقدامات کوتاه‌مدت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6199208" y="915505"/>
            <a:ext cx="11574" cy="5059144"/>
          </a:xfrm>
          <a:prstGeom prst="straightConnector1">
            <a:avLst/>
          </a:prstGeom>
          <a:ln w="57150">
            <a:solidFill>
              <a:schemeClr val="accent6">
                <a:lumMod val="50000"/>
              </a:schemeClr>
            </a:solidFill>
            <a:headEnd type="oval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3967036" y="4018237"/>
            <a:ext cx="1444626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a-IR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</a:t>
            </a:r>
          </a:p>
          <a:p>
            <a:pPr algn="r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8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توصیفی</a:t>
            </a:r>
            <a:endParaRPr lang="fa-IR" sz="2800" b="1" dirty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913117" y="2983561"/>
            <a:ext cx="1675460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a-IR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</a:t>
            </a:r>
          </a:p>
          <a:p>
            <a:pPr algn="r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8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تشخیصی</a:t>
            </a:r>
            <a:endParaRPr lang="fa-IR" sz="2800" b="1" dirty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162469" y="1987881"/>
            <a:ext cx="1632178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a-IR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</a:t>
            </a:r>
          </a:p>
          <a:p>
            <a:pPr algn="r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8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پیش‌بینی</a:t>
            </a:r>
            <a:endParaRPr lang="fa-IR" sz="2800" b="1" dirty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562846" y="1037987"/>
            <a:ext cx="1399743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a-IR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تح‍لیل</a:t>
            </a:r>
          </a:p>
          <a:p>
            <a:pPr algn="r"/>
            <a:r>
              <a:rPr lang="fa-IR" sz="2800" b="1" dirty="0" smtClean="0">
                <a:solidFill>
                  <a:schemeClr val="bg1">
                    <a:lumMod val="9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8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تجویزی</a:t>
            </a:r>
            <a:endParaRPr lang="fa-IR" sz="2800" b="1" dirty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3850524" y="5094748"/>
            <a:ext cx="1386919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fa-IR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گزارش‌گیری</a:t>
            </a:r>
          </a:p>
          <a:p>
            <a:pPr algn="r"/>
            <a:r>
              <a:rPr lang="fa-IR" sz="2800" b="1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 </a:t>
            </a:r>
            <a:r>
              <a:rPr lang="fa-IR" sz="2800" b="1" dirty="0" smtClean="0">
                <a:solidFill>
                  <a:schemeClr val="bg1">
                    <a:lumMod val="8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عملیاتی</a:t>
            </a:r>
            <a:endParaRPr lang="fa-IR" sz="2800" b="1" dirty="0">
              <a:solidFill>
                <a:schemeClr val="bg1">
                  <a:lumMod val="8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888116" y="5813368"/>
            <a:ext cx="1233030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/>
            <a:r>
              <a:rPr lang="en-US" sz="900" dirty="0" smtClean="0">
                <a:solidFill>
                  <a:schemeClr val="bg1">
                    <a:lumMod val="65000"/>
                  </a:schemeClr>
                </a:solidFill>
              </a:rPr>
              <a:t>Operational Reporting</a:t>
            </a:r>
            <a:endParaRPr lang="fa-IR" sz="9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11790" y="4724238"/>
            <a:ext cx="126028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Descriptive Analytics</a:t>
            </a:r>
            <a:endParaRPr lang="fa-IR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224269" y="3672542"/>
            <a:ext cx="12186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Diagnostic Analytics</a:t>
            </a:r>
            <a:endParaRPr lang="fa-IR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45953" y="2667293"/>
            <a:ext cx="119776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Predictive Analytics</a:t>
            </a:r>
            <a:endParaRPr lang="fa-IR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514814" y="1747551"/>
            <a:ext cx="1292341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0"/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</a:rPr>
              <a:t>Prescriptive Analytics</a:t>
            </a:r>
            <a:endParaRPr lang="fa-IR" sz="10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197600" y="1947490"/>
            <a:ext cx="5509546" cy="1008000"/>
          </a:xfrm>
          <a:prstGeom prst="rect">
            <a:avLst/>
          </a:prstGeom>
          <a:noFill/>
          <a:ln w="25400" cap="rnd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پیش‌بینی آینده بر اساس روندهای گذشته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مدل‌های همبستگی بین روندها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تصمیم‌گیری‌های راهبردی و رقابتی</a:t>
            </a:r>
            <a:endParaRPr lang="fa-IR" sz="1200" dirty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98082" y="918638"/>
            <a:ext cx="5509546" cy="1008000"/>
          </a:xfrm>
          <a:prstGeom prst="rect">
            <a:avLst/>
          </a:prstGeom>
          <a:noFill/>
          <a:ln w="25400" cap="rnd">
            <a:solidFill>
              <a:schemeClr val="accent6">
                <a:lumMod val="50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طراحی اقدامات برای بهبود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مدل‌های علّی و تصمیم‌سازی</a:t>
            </a:r>
          </a:p>
          <a:p>
            <a:pPr rtl="1"/>
            <a:r>
              <a:rPr lang="fa-IR" sz="1200" dirty="0" smtClean="0">
                <a:solidFill>
                  <a:schemeClr val="bg1">
                    <a:lumMod val="65000"/>
                  </a:schemeClr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تصمیم‌گیری‌های راهبردی</a:t>
            </a:r>
            <a:endParaRPr lang="fa-IR" sz="1200" dirty="0">
              <a:solidFill>
                <a:schemeClr val="bg1">
                  <a:lumMod val="65000"/>
                </a:schemeClr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0" name="Rectangle 29"/>
          <p:cNvSpPr/>
          <p:nvPr/>
        </p:nvSpPr>
        <p:spPr>
          <a:xfrm>
            <a:off x="8639403" y="5174372"/>
            <a:ext cx="30353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200" b="1" dirty="0" smtClean="0">
                <a:solidFill>
                  <a:srgbClr val="DB5330"/>
                </a:solidFill>
                <a:cs typeface="B Roya" panose="00000400000000000000" pitchFamily="2" charset="-78"/>
              </a:rPr>
              <a:t>آنچه</a:t>
            </a:r>
            <a:r>
              <a:rPr lang="fa-IR" sz="3200" b="1" baseline="0" dirty="0" smtClean="0">
                <a:solidFill>
                  <a:srgbClr val="DB5330"/>
                </a:solidFill>
                <a:cs typeface="B Roya" panose="00000400000000000000" pitchFamily="2" charset="-78"/>
              </a:rPr>
              <a:t> رخ داده</a:t>
            </a:r>
            <a:endParaRPr lang="en-US" sz="3200" b="1" baseline="0" dirty="0" smtClean="0">
              <a:solidFill>
                <a:srgbClr val="DB5330"/>
              </a:solidFill>
              <a:cs typeface="B Roya" panose="00000400000000000000" pitchFamily="2" charset="-78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9468650" y="4220907"/>
            <a:ext cx="2206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>
                <a:solidFill>
                  <a:srgbClr val="DB5330"/>
                </a:solidFill>
                <a:cs typeface="B Roya" panose="00000400000000000000" pitchFamily="2" charset="-78"/>
              </a:rPr>
              <a:t>چگونه رخ داده</a:t>
            </a:r>
          </a:p>
        </p:txBody>
      </p:sp>
      <p:sp>
        <p:nvSpPr>
          <p:cNvPr id="33" name="Rectangle 32"/>
          <p:cNvSpPr/>
          <p:nvPr/>
        </p:nvSpPr>
        <p:spPr>
          <a:xfrm>
            <a:off x="9845355" y="3152689"/>
            <a:ext cx="18293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rgbClr val="DB5330"/>
                </a:solidFill>
                <a:cs typeface="B Roya" panose="00000400000000000000" pitchFamily="2" charset="-78"/>
              </a:rPr>
              <a:t>چرا </a:t>
            </a:r>
            <a:r>
              <a:rPr lang="fa-IR" sz="3200" b="1" dirty="0">
                <a:solidFill>
                  <a:srgbClr val="DB5330"/>
                </a:solidFill>
                <a:cs typeface="B Roya" panose="00000400000000000000" pitchFamily="2" charset="-78"/>
              </a:rPr>
              <a:t>رخ داده</a:t>
            </a:r>
          </a:p>
        </p:txBody>
      </p:sp>
      <p:sp>
        <p:nvSpPr>
          <p:cNvPr id="34" name="Rectangle 33"/>
          <p:cNvSpPr/>
          <p:nvPr/>
        </p:nvSpPr>
        <p:spPr>
          <a:xfrm>
            <a:off x="9125607" y="2216118"/>
            <a:ext cx="25490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rgbClr val="DB5330"/>
                </a:solidFill>
                <a:cs typeface="B Roya" panose="00000400000000000000" pitchFamily="2" charset="-78"/>
              </a:rPr>
              <a:t>چه رخ خواهد داد</a:t>
            </a:r>
            <a:endParaRPr lang="fa-IR" sz="3200" b="1" dirty="0">
              <a:solidFill>
                <a:srgbClr val="DB5330"/>
              </a:solidFill>
              <a:cs typeface="B Roya" panose="00000400000000000000" pitchFamily="2" charset="-78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8894776" y="1138633"/>
            <a:ext cx="27799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b="1" dirty="0" smtClean="0">
                <a:solidFill>
                  <a:srgbClr val="DB5330"/>
                </a:solidFill>
                <a:cs typeface="B Roya" panose="00000400000000000000" pitchFamily="2" charset="-78"/>
              </a:rPr>
              <a:t>چه کنیم تا رخ دهد</a:t>
            </a:r>
            <a:endParaRPr lang="fa-IR" sz="3200" b="1" dirty="0">
              <a:solidFill>
                <a:srgbClr val="DB5330"/>
              </a:solidFill>
              <a:cs typeface="B Roya" panose="00000400000000000000" pitchFamily="2" charset="-78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600116" y="2151046"/>
            <a:ext cx="2533066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32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سلسله‌مراتب</a:t>
            </a:r>
          </a:p>
          <a:p>
            <a:pPr algn="ctr" rtl="1">
              <a:lnSpc>
                <a:spcPct val="150000"/>
              </a:lnSpc>
            </a:pPr>
            <a:r>
              <a:rPr lang="fa-IR" sz="32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داده</a:t>
            </a:r>
          </a:p>
          <a:p>
            <a:pPr algn="ctr" rtl="1">
              <a:lnSpc>
                <a:spcPct val="150000"/>
              </a:lnSpc>
            </a:pPr>
            <a:r>
              <a:rPr lang="fa-IR" sz="32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 تصمیم‌گیری</a:t>
            </a:r>
            <a:endParaRPr lang="fa-IR" sz="3200" b="1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100067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46117827"/>
              </p:ext>
            </p:extLst>
          </p:nvPr>
        </p:nvGraphicFramePr>
        <p:xfrm>
          <a:off x="990600" y="1778000"/>
          <a:ext cx="10045700" cy="4919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Rectangle 2"/>
          <p:cNvSpPr/>
          <p:nvPr/>
        </p:nvSpPr>
        <p:spPr>
          <a:xfrm>
            <a:off x="1168400" y="487346"/>
            <a:ext cx="10287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انواع تحلیل داده برای تصمیم‌گیری</a:t>
            </a:r>
            <a:endParaRPr lang="fa-IR" sz="3200" b="1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734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168400" y="487346"/>
            <a:ext cx="10287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2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مورد مطالعه: درآمد و هزینه‌های شهرداری تهران از ۹۶ تا ۹۸</a:t>
            </a:r>
            <a:endParaRPr lang="fa-IR" sz="3200" b="1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0" t="22890" r="875" b="9554"/>
          <a:stretch/>
        </p:blipFill>
        <p:spPr>
          <a:xfrm>
            <a:off x="3059165" y="4197860"/>
            <a:ext cx="6022976" cy="2338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750" t="22000" r="1375" b="10000"/>
          <a:stretch/>
        </p:blipFill>
        <p:spPr>
          <a:xfrm>
            <a:off x="3059165" y="1619251"/>
            <a:ext cx="6046735" cy="23630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630282" y="2609332"/>
            <a:ext cx="13195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FFC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هزینه‌ها</a:t>
            </a:r>
            <a:endParaRPr lang="fa-IR" sz="2800" dirty="0">
              <a:solidFill>
                <a:srgbClr val="FFC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68567" y="5181082"/>
            <a:ext cx="13003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FFC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درآمدها</a:t>
            </a:r>
            <a:endParaRPr lang="fa-IR" sz="2800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22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48223408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70031327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" name="Rectangle 1"/>
          <p:cNvSpPr/>
          <p:nvPr/>
        </p:nvSpPr>
        <p:spPr>
          <a:xfrm>
            <a:off x="666470" y="6219759"/>
            <a:ext cx="4136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>
                <a:solidFill>
                  <a:srgbClr val="42AEA8"/>
                </a:solidFill>
                <a:latin typeface="Vazir"/>
              </a:rPr>
              <a:t>Exploratory Data Analysis</a:t>
            </a:r>
            <a:r>
              <a:rPr lang="en-US" sz="2000" b="1" dirty="0">
                <a:solidFill>
                  <a:srgbClr val="42AEA8"/>
                </a:solidFill>
                <a:latin typeface="Vazir"/>
              </a:rPr>
              <a:t> (EDA)</a:t>
            </a:r>
            <a:endParaRPr lang="fa-IR" sz="2000" b="1" dirty="0">
              <a:solidFill>
                <a:srgbClr val="42AEA8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70" y="2194259"/>
            <a:ext cx="2158286" cy="1449026"/>
          </a:xfrm>
          <a:prstGeom prst="roundRect">
            <a:avLst>
              <a:gd name="adj" fmla="val 665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3071" y="2194259"/>
            <a:ext cx="1591441" cy="1449026"/>
          </a:xfrm>
          <a:prstGeom prst="roundRect">
            <a:avLst>
              <a:gd name="adj" fmla="val 7652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2988" y="3914988"/>
            <a:ext cx="2071768" cy="13682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9586" y="3878116"/>
            <a:ext cx="1574926" cy="1259941"/>
          </a:xfrm>
          <a:prstGeom prst="roundRect">
            <a:avLst>
              <a:gd name="adj" fmla="val 932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7074555" y="5711928"/>
            <a:ext cx="3935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a-IR" sz="4000" b="1" dirty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پرسه‌زنی در داده‌ها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1942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-1523998" y="2637972"/>
            <a:ext cx="152254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</a:t>
            </a:r>
            <a:r>
              <a:rPr lang="fa-IR" sz="54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</a:t>
            </a:r>
            <a:r>
              <a:rPr lang="fa-IR" sz="72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ـــــتصمیم‌گیری‌ـــــ</a:t>
            </a:r>
            <a:r>
              <a:rPr lang="fa-IR" sz="54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</a:t>
            </a:r>
            <a:r>
              <a:rPr lang="fa-IR" sz="72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</a:t>
            </a:r>
            <a:endParaRPr lang="fa-IR" sz="7200" b="1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85536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248223408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770031327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3" name="Rectangle 12"/>
          <p:cNvSpPr/>
          <p:nvPr/>
        </p:nvSpPr>
        <p:spPr>
          <a:xfrm>
            <a:off x="7074555" y="5711928"/>
            <a:ext cx="39356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a-IR" sz="4000" b="1" dirty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پرسه‌زنی در داده‌ها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7935189"/>
              </p:ext>
            </p:extLst>
          </p:nvPr>
        </p:nvGraphicFramePr>
        <p:xfrm>
          <a:off x="504824" y="1959429"/>
          <a:ext cx="5271859" cy="36430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3"/>
          </a:graphicData>
        </a:graphic>
      </p:graphicFrame>
    </p:spTree>
    <p:extLst>
      <p:ext uri="{BB962C8B-B14F-4D97-AF65-F5344CB8AC3E}">
        <p14:creationId xmlns:p14="http://schemas.microsoft.com/office/powerpoint/2010/main" val="19655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32520173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2120869095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2" y="2220685"/>
            <a:ext cx="2178829" cy="1475739"/>
          </a:xfrm>
          <a:prstGeom prst="roundRect">
            <a:avLst>
              <a:gd name="adj" fmla="val 7538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11" y="3798856"/>
            <a:ext cx="4753859" cy="1955873"/>
          </a:xfrm>
          <a:prstGeom prst="roundRect">
            <a:avLst>
              <a:gd name="adj" fmla="val 318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2949" y="2220684"/>
            <a:ext cx="2388022" cy="1475740"/>
          </a:xfrm>
          <a:prstGeom prst="roundRect">
            <a:avLst>
              <a:gd name="adj" fmla="val 879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0" name="Rectangle 9"/>
          <p:cNvSpPr/>
          <p:nvPr/>
        </p:nvSpPr>
        <p:spPr>
          <a:xfrm>
            <a:off x="727111" y="1876360"/>
            <a:ext cx="89319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خط روند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66557" y="1874456"/>
            <a:ext cx="22813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4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میانگین در حال حرکتی</a:t>
            </a:r>
            <a:endParaRPr lang="fa-IR" sz="14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27111" y="5857161"/>
            <a:ext cx="120738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فصلی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589923" y="5711928"/>
            <a:ext cx="2904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روندها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66432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732520173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Rectangle 14"/>
          <p:cNvSpPr/>
          <p:nvPr/>
        </p:nvSpPr>
        <p:spPr>
          <a:xfrm>
            <a:off x="7589923" y="5711928"/>
            <a:ext cx="290496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روندها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6130744"/>
              </p:ext>
            </p:extLst>
          </p:nvPr>
        </p:nvGraphicFramePr>
        <p:xfrm>
          <a:off x="723900" y="1959428"/>
          <a:ext cx="9982200" cy="33555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494100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695700" y="3949184"/>
            <a:ext cx="4972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>
                <a:solidFill>
                  <a:srgbClr val="FFC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تحلیلی از خیزش و افول وبلاگستان فارسی با تعیین تاریخ مرگ وبلاگستان</a:t>
            </a:r>
            <a:endParaRPr lang="fa-IR" sz="2800" b="1" i="0" dirty="0">
              <a:solidFill>
                <a:srgbClr val="FFC000"/>
              </a:solidFill>
              <a:effectLst/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724953" y="3502164"/>
            <a:ext cx="274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solidFill>
                  <a:schemeClr val="bg1">
                    <a:lumMod val="85000"/>
                  </a:schemeClr>
                </a:solidFill>
              </a:rPr>
              <a:t>virgool.io/irantrends</a:t>
            </a:r>
            <a:endParaRPr lang="fa-I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400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23900" y="1282184"/>
            <a:ext cx="497205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>
                <a:solidFill>
                  <a:srgbClr val="FFC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تحلیلی از خیزش و افول وبلاگستان فارسی با تعیین تاریخ مرگ وبلاگستان</a:t>
            </a:r>
            <a:endParaRPr lang="fa-IR" sz="2800" b="1" i="0" dirty="0">
              <a:solidFill>
                <a:srgbClr val="FFC000"/>
              </a:solidFill>
              <a:effectLst/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8853" y="625614"/>
            <a:ext cx="274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solidFill>
                  <a:schemeClr val="bg1">
                    <a:lumMod val="85000"/>
                  </a:schemeClr>
                </a:solidFill>
              </a:rPr>
              <a:t>virgool.io/irantrends</a:t>
            </a:r>
            <a:endParaRPr lang="fa-IR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33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02983886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8176069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Rectangle 13"/>
          <p:cNvSpPr/>
          <p:nvPr/>
        </p:nvSpPr>
        <p:spPr>
          <a:xfrm>
            <a:off x="494883" y="4696020"/>
            <a:ext cx="179408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دشبوردهای عملیاتی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574695" y="5711928"/>
            <a:ext cx="29354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عملکرد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55" y="2772229"/>
            <a:ext cx="5133004" cy="1891839"/>
          </a:xfrm>
          <a:prstGeom prst="roundRect">
            <a:avLst>
              <a:gd name="adj" fmla="val 746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049392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02983886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/>
          <p:cNvSpPr/>
          <p:nvPr/>
        </p:nvSpPr>
        <p:spPr>
          <a:xfrm>
            <a:off x="7574695" y="5711928"/>
            <a:ext cx="29354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عملکرد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1182070"/>
              </p:ext>
            </p:extLst>
          </p:nvPr>
        </p:nvGraphicFramePr>
        <p:xfrm>
          <a:off x="1204684" y="1733550"/>
          <a:ext cx="9691916" cy="365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sp>
        <p:nvSpPr>
          <p:cNvPr id="3" name="Rectangle 2"/>
          <p:cNvSpPr/>
          <p:nvPr/>
        </p:nvSpPr>
        <p:spPr>
          <a:xfrm>
            <a:off x="8944621" y="4911043"/>
            <a:ext cx="17524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نرخ رشد هزینه‌ها</a:t>
            </a:r>
          </a:p>
        </p:txBody>
      </p:sp>
      <p:sp>
        <p:nvSpPr>
          <p:cNvPr id="9" name="Rectangle 8"/>
          <p:cNvSpPr/>
          <p:nvPr/>
        </p:nvSpPr>
        <p:spPr>
          <a:xfrm rot="16200000">
            <a:off x="1608826" y="2431454"/>
            <a:ext cx="1527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>
                <a:latin typeface="IRANSans" panose="020B0506030804020204" pitchFamily="34" charset="-78"/>
                <a:cs typeface="IRANSans" panose="020B0506030804020204" pitchFamily="34" charset="-78"/>
              </a:rPr>
              <a:t>نرخ </a:t>
            </a:r>
            <a:r>
              <a:rPr lang="fa-IR" dirty="0" smtClean="0">
                <a:latin typeface="IRANSans" panose="020B0506030804020204" pitchFamily="34" charset="-78"/>
                <a:cs typeface="IRANSans" panose="020B0506030804020204" pitchFamily="34" charset="-78"/>
              </a:rPr>
              <a:t>رشد درآمد</a:t>
            </a:r>
            <a:endParaRPr lang="fa-IR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05226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302983886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/>
          <p:cNvSpPr/>
          <p:nvPr/>
        </p:nvSpPr>
        <p:spPr>
          <a:xfrm>
            <a:off x="7574695" y="5711928"/>
            <a:ext cx="293541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عملکرد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0847615"/>
              </p:ext>
            </p:extLst>
          </p:nvPr>
        </p:nvGraphicFramePr>
        <p:xfrm>
          <a:off x="1018718" y="1809750"/>
          <a:ext cx="9954081" cy="34190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93889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489476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8176069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4" name="Rectangle 13"/>
          <p:cNvSpPr/>
          <p:nvPr/>
        </p:nvSpPr>
        <p:spPr>
          <a:xfrm>
            <a:off x="767689" y="2058117"/>
            <a:ext cx="126509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جریان رفتاری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19154" y="5711928"/>
            <a:ext cx="24465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رفتار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4" y="2396671"/>
            <a:ext cx="2488163" cy="1393371"/>
          </a:xfrm>
          <a:prstGeom prst="roundRect">
            <a:avLst>
              <a:gd name="adj" fmla="val 487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4" y="3934802"/>
            <a:ext cx="2460581" cy="1375229"/>
          </a:xfrm>
          <a:prstGeom prst="roundRect">
            <a:avLst>
              <a:gd name="adj" fmla="val 35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ectangle 8"/>
          <p:cNvSpPr/>
          <p:nvPr/>
        </p:nvSpPr>
        <p:spPr>
          <a:xfrm>
            <a:off x="860214" y="5373374"/>
            <a:ext cx="9781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چرخه عمر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377" y="2308295"/>
            <a:ext cx="2684268" cy="1626507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320795" y="2041428"/>
            <a:ext cx="105509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قیف تبدیل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292" y="3905192"/>
            <a:ext cx="2279666" cy="1404839"/>
          </a:xfrm>
          <a:prstGeom prst="roundRect">
            <a:avLst>
              <a:gd name="adj" fmla="val 3236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Rectangle 12"/>
          <p:cNvSpPr/>
          <p:nvPr/>
        </p:nvSpPr>
        <p:spPr>
          <a:xfrm>
            <a:off x="3421820" y="5362422"/>
            <a:ext cx="12747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پرسونا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34644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489476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8176069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6673810" y="5711928"/>
            <a:ext cx="473719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رفتار: چرخه عمر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5" y="2484425"/>
            <a:ext cx="5000455" cy="280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0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77373" y="1234727"/>
            <a:ext cx="46881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خطای </a:t>
            </a:r>
            <a:r>
              <a:rPr lang="fa-IR" sz="3600" dirty="0" smtClean="0">
                <a:solidFill>
                  <a:schemeClr val="bg1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شناختی</a:t>
            </a:r>
            <a:endParaRPr lang="en-US" sz="3600" dirty="0">
              <a:solidFill>
                <a:schemeClr val="bg1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505200" y="2743201"/>
            <a:ext cx="6858000" cy="2277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dirty="0">
                <a:solidFill>
                  <a:srgbClr val="FFFF00"/>
                </a:solidFill>
                <a:cs typeface="B Roya" pitchFamily="2" charset="-78"/>
              </a:rPr>
              <a:t>عدم توجه به تغییرات و حقایق</a:t>
            </a:r>
          </a:p>
          <a:p>
            <a:pPr algn="r" rtl="1"/>
            <a:r>
              <a:rPr lang="fa-IR" sz="2800" dirty="0">
                <a:solidFill>
                  <a:srgbClr val="FFFF00"/>
                </a:solidFill>
                <a:cs typeface="B Roya" pitchFamily="2" charset="-78"/>
              </a:rPr>
              <a:t> عینی به دلیل اطمینان</a:t>
            </a:r>
          </a:p>
          <a:p>
            <a:pPr algn="r" rtl="1"/>
            <a:r>
              <a:rPr lang="fa-IR" sz="2800" dirty="0">
                <a:solidFill>
                  <a:srgbClr val="FFFF00"/>
                </a:solidFill>
                <a:cs typeface="B Roya" pitchFamily="2" charset="-78"/>
              </a:rPr>
              <a:t>بیش از حد به </a:t>
            </a:r>
          </a:p>
          <a:p>
            <a:pPr algn="r" rtl="1"/>
            <a:endParaRPr lang="fa-IR" sz="1400" dirty="0">
              <a:solidFill>
                <a:srgbClr val="FFFF00"/>
              </a:solidFill>
              <a:cs typeface="B Roya" pitchFamily="2" charset="-78"/>
            </a:endParaRPr>
          </a:p>
          <a:p>
            <a:pPr algn="r" rtl="1"/>
            <a:r>
              <a:rPr lang="fa-IR" sz="4000" b="1" dirty="0">
                <a:solidFill>
                  <a:srgbClr val="FFFF00"/>
                </a:solidFill>
                <a:cs typeface="B Roya" pitchFamily="2" charset="-78"/>
              </a:rPr>
              <a:t>شمّ درونی</a:t>
            </a:r>
          </a:p>
        </p:txBody>
      </p:sp>
      <p:sp>
        <p:nvSpPr>
          <p:cNvPr id="8" name="Rectangle 7"/>
          <p:cNvSpPr/>
          <p:nvPr/>
        </p:nvSpPr>
        <p:spPr>
          <a:xfrm>
            <a:off x="319315" y="1912204"/>
            <a:ext cx="47461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Roya" pitchFamily="2" charset="-78"/>
              </a:rPr>
              <a:t>من </a:t>
            </a:r>
            <a:r>
              <a:rPr lang="fa-IR" sz="2400" dirty="0">
                <a:solidFill>
                  <a:schemeClr val="bg1"/>
                </a:solidFill>
                <a:cs typeface="B Roya" pitchFamily="2" charset="-78"/>
              </a:rPr>
              <a:t>با </a:t>
            </a:r>
            <a:r>
              <a:rPr lang="fa-IR" sz="2400" dirty="0">
                <a:solidFill>
                  <a:srgbClr val="FFFF00"/>
                </a:solidFill>
                <a:cs typeface="B Roya" pitchFamily="2" charset="-78"/>
              </a:rPr>
              <a:t>شهود و حس درونی </a:t>
            </a:r>
            <a:r>
              <a:rPr lang="fa-IR" sz="2400" dirty="0">
                <a:solidFill>
                  <a:schemeClr val="bg1"/>
                </a:solidFill>
                <a:cs typeface="B Roya" pitchFamily="2" charset="-78"/>
              </a:rPr>
              <a:t>خودم عمل </a:t>
            </a:r>
            <a:r>
              <a:rPr lang="fa-IR" sz="2400" dirty="0" smtClean="0">
                <a:solidFill>
                  <a:schemeClr val="bg1"/>
                </a:solidFill>
                <a:cs typeface="B Roya" pitchFamily="2" charset="-78"/>
              </a:rPr>
              <a:t>می‌کنم</a:t>
            </a:r>
            <a:endParaRPr lang="en-US" sz="2400" dirty="0">
              <a:solidFill>
                <a:schemeClr val="bg1"/>
              </a:solidFill>
              <a:cs typeface="B Roya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6355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489476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8176069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6506298" y="5711928"/>
            <a:ext cx="5072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رفتار: بخش‌بندی 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98" y="2434475"/>
            <a:ext cx="5174392" cy="269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3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489476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8176069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6506298" y="5711928"/>
            <a:ext cx="507222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رفتار: بخش‌بندی 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56" y="2342551"/>
            <a:ext cx="5114380" cy="2876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00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489476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/>
          <p:cNvSpPr/>
          <p:nvPr/>
        </p:nvSpPr>
        <p:spPr>
          <a:xfrm>
            <a:off x="4324676" y="6264414"/>
            <a:ext cx="311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24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رفتار: بخش‌بندی </a:t>
            </a:r>
            <a:endParaRPr lang="en-US" sz="24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652098135"/>
                  </p:ext>
                </p:extLst>
              </p:nvPr>
            </p:nvGraphicFramePr>
            <p:xfrm>
              <a:off x="521493" y="1524000"/>
              <a:ext cx="5650707" cy="4667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8" name="Chart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493" y="1524000"/>
                <a:ext cx="5650707" cy="4667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9" name="Chart 8"/>
              <p:cNvGraphicFramePr/>
              <p:nvPr>
                <p:extLst>
                  <p:ext uri="{D42A27DB-BD31-4B8C-83A1-F6EECF244321}">
                    <p14:modId xmlns:p14="http://schemas.microsoft.com/office/powerpoint/2010/main" val="2279737562"/>
                  </p:ext>
                </p:extLst>
              </p:nvPr>
            </p:nvGraphicFramePr>
            <p:xfrm>
              <a:off x="6363502" y="1695449"/>
              <a:ext cx="5357813" cy="4495801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0"/>
              </a:graphicData>
            </a:graphic>
          </p:graphicFrame>
        </mc:Choice>
        <mc:Fallback xmlns="">
          <p:pic>
            <p:nvPicPr>
              <p:cNvPr id="9" name="Chart 8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63502" y="1695449"/>
                <a:ext cx="5357813" cy="449580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870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489476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1" name="Rectangle 10"/>
          <p:cNvSpPr/>
          <p:nvPr/>
        </p:nvSpPr>
        <p:spPr>
          <a:xfrm>
            <a:off x="4324676" y="6264414"/>
            <a:ext cx="31165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24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رفتار: بخش‌بندی </a:t>
            </a:r>
            <a:endParaRPr lang="en-US" sz="24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/>
              <p:cNvGraphicFramePr/>
              <p:nvPr>
                <p:extLst>
                  <p:ext uri="{D42A27DB-BD31-4B8C-83A1-F6EECF244321}">
                    <p14:modId xmlns:p14="http://schemas.microsoft.com/office/powerpoint/2010/main" val="2708125706"/>
                  </p:ext>
                </p:extLst>
              </p:nvPr>
            </p:nvGraphicFramePr>
            <p:xfrm>
              <a:off x="521493" y="1524000"/>
              <a:ext cx="5650707" cy="466725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8"/>
              </a:graphicData>
            </a:graphic>
          </p:graphicFrame>
        </mc:Choice>
        <mc:Fallback xmlns="">
          <p:pic>
            <p:nvPicPr>
              <p:cNvPr id="8" name="Chart 7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21493" y="1524000"/>
                <a:ext cx="5650707" cy="46672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6" name="Chart 5"/>
              <p:cNvGraphicFramePr/>
              <p:nvPr>
                <p:extLst>
                  <p:ext uri="{D42A27DB-BD31-4B8C-83A1-F6EECF244321}">
                    <p14:modId xmlns:p14="http://schemas.microsoft.com/office/powerpoint/2010/main" val="1680544117"/>
                  </p:ext>
                </p:extLst>
              </p:nvPr>
            </p:nvGraphicFramePr>
            <p:xfrm>
              <a:off x="330993" y="1309816"/>
              <a:ext cx="5600250" cy="4881434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0"/>
              </a:graphicData>
            </a:graphic>
          </p:graphicFrame>
        </mc:Choice>
        <mc:Fallback xmlns="">
          <p:pic>
            <p:nvPicPr>
              <p:cNvPr id="6" name="Chart 5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30993" y="1309816"/>
                <a:ext cx="5600250" cy="4881434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7" name="Chart 6"/>
              <p:cNvGraphicFramePr/>
              <p:nvPr>
                <p:extLst>
                  <p:ext uri="{D42A27DB-BD31-4B8C-83A1-F6EECF244321}">
                    <p14:modId xmlns:p14="http://schemas.microsoft.com/office/powerpoint/2010/main" val="4097472207"/>
                  </p:ext>
                </p:extLst>
              </p:nvPr>
            </p:nvGraphicFramePr>
            <p:xfrm>
              <a:off x="6270964" y="1309816"/>
              <a:ext cx="5647077" cy="474499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12"/>
              </a:graphicData>
            </a:graphic>
          </p:graphicFrame>
        </mc:Choice>
        <mc:Fallback xmlns="">
          <p:pic>
            <p:nvPicPr>
              <p:cNvPr id="7" name="Chart 6"/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70964" y="1309816"/>
                <a:ext cx="5647077" cy="47449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12537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489476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8176069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6845335" y="5711928"/>
            <a:ext cx="439415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رفتار: کوهورت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9784" y="2334542"/>
            <a:ext cx="5707957" cy="3001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8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3489476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58176069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6740340" y="5711928"/>
            <a:ext cx="46041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رفتار: دموگرافی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640" y="1790664"/>
            <a:ext cx="3495164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07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42120204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3744687702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7261310" y="5711928"/>
            <a:ext cx="356219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احساسات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7374" y="5914350"/>
            <a:ext cx="295908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S</a:t>
            </a:r>
            <a:r>
              <a:rPr lang="fa-IR" sz="2800" dirty="0" smtClean="0">
                <a:solidFill>
                  <a:schemeClr val="bg1">
                    <a:lumMod val="65000"/>
                  </a:schemeClr>
                </a:solidFill>
              </a:rPr>
              <a:t>entiment </a:t>
            </a:r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A</a:t>
            </a:r>
            <a:r>
              <a:rPr lang="fa-IR" sz="2800" dirty="0" smtClean="0">
                <a:solidFill>
                  <a:schemeClr val="bg1">
                    <a:lumMod val="65000"/>
                  </a:schemeClr>
                </a:solidFill>
              </a:rPr>
              <a:t>nalysis</a:t>
            </a:r>
            <a:endParaRPr lang="fa-IR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9" y="2495360"/>
            <a:ext cx="2478905" cy="1510583"/>
          </a:xfrm>
          <a:prstGeom prst="roundRect">
            <a:avLst>
              <a:gd name="adj" fmla="val 388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0091" y="2495360"/>
            <a:ext cx="1626782" cy="1510583"/>
          </a:xfrm>
          <a:prstGeom prst="roundRect">
            <a:avLst>
              <a:gd name="adj" fmla="val 413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689" y="4129445"/>
            <a:ext cx="2838450" cy="1609725"/>
          </a:xfrm>
          <a:prstGeom prst="roundRect">
            <a:avLst>
              <a:gd name="adj" fmla="val 674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595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475" y="1401983"/>
            <a:ext cx="8516850" cy="2225233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660" y="3990495"/>
            <a:ext cx="8315665" cy="226790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976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b="1" dirty="0">
                <a:latin typeface="IRANSans" panose="020B0506030804020204" pitchFamily="34" charset="-78"/>
                <a:cs typeface="IRANSans" panose="020B0506030804020204" pitchFamily="34" charset="-78"/>
              </a:rPr>
              <a:t>افزایش قیمت بنزین و تحلیل افکار عمومی با گوگل‌ترندز</a:t>
            </a:r>
          </a:p>
        </p:txBody>
      </p:sp>
      <p:sp>
        <p:nvSpPr>
          <p:cNvPr id="7" name="Rectangle 6"/>
          <p:cNvSpPr/>
          <p:nvPr/>
        </p:nvSpPr>
        <p:spPr>
          <a:xfrm>
            <a:off x="4681349" y="6298168"/>
            <a:ext cx="274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6"/>
              </a:rPr>
              <a:t>virgool.io/</a:t>
            </a:r>
            <a:r>
              <a:rPr lang="en-US" sz="2400" dirty="0" err="1" smtClean="0">
                <a:hlinkClick r:id="rId6"/>
              </a:rPr>
              <a:t>irantrends</a:t>
            </a:r>
            <a:endParaRPr lang="fa-IR" sz="2400" dirty="0"/>
          </a:p>
        </p:txBody>
      </p:sp>
    </p:spTree>
    <p:extLst>
      <p:ext uri="{BB962C8B-B14F-4D97-AF65-F5344CB8AC3E}">
        <p14:creationId xmlns:p14="http://schemas.microsoft.com/office/powerpoint/2010/main" val="1075690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75" y="1801726"/>
            <a:ext cx="8516850" cy="1920406"/>
          </a:xfrm>
          <a:prstGeom prst="rect">
            <a:avLst/>
          </a:prstGeom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875" y="3900582"/>
            <a:ext cx="8108383" cy="221913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9762"/>
            <a:ext cx="12192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b="1" dirty="0">
                <a:latin typeface="IRANSans" panose="020B0506030804020204" pitchFamily="34" charset="-78"/>
                <a:cs typeface="IRANSans" panose="020B0506030804020204" pitchFamily="34" charset="-78"/>
              </a:rPr>
              <a:t>افزایش قیمت بنزین و تحلیل افکار عمومی با گوگل‌ترندز</a:t>
            </a:r>
          </a:p>
        </p:txBody>
      </p:sp>
      <p:sp>
        <p:nvSpPr>
          <p:cNvPr id="7" name="Rectangle 6"/>
          <p:cNvSpPr/>
          <p:nvPr/>
        </p:nvSpPr>
        <p:spPr>
          <a:xfrm>
            <a:off x="4681349" y="6298168"/>
            <a:ext cx="274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5"/>
              </a:rPr>
              <a:t>virgool.io/</a:t>
            </a:r>
            <a:r>
              <a:rPr lang="en-US" sz="2400" dirty="0" err="1" smtClean="0">
                <a:hlinkClick r:id="rId5"/>
              </a:rPr>
              <a:t>irantrends</a:t>
            </a:r>
            <a:endParaRPr lang="fa-IR" sz="2400" dirty="0"/>
          </a:p>
        </p:txBody>
      </p:sp>
    </p:spTree>
    <p:extLst>
      <p:ext uri="{BB962C8B-B14F-4D97-AF65-F5344CB8AC3E}">
        <p14:creationId xmlns:p14="http://schemas.microsoft.com/office/powerpoint/2010/main" val="395145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2088798"/>
            <a:ext cx="6953250" cy="2835656"/>
          </a:xfrm>
          <a:prstGeom prst="rect">
            <a:avLst/>
          </a:prstGeom>
        </p:spPr>
      </p:pic>
      <p:pic>
        <p:nvPicPr>
          <p:cNvPr id="5" name="Picture 4">
            <a:hlinkClick r:id="rId2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387" y="2302542"/>
            <a:ext cx="4260408" cy="240816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559762"/>
            <a:ext cx="12192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>
                <a:latin typeface="IRANSans" panose="020B0506030804020204" pitchFamily="34" charset="-78"/>
                <a:cs typeface="IRANSans" panose="020B0506030804020204" pitchFamily="34" charset="-78"/>
              </a:rPr>
              <a:t>پیش‌بینی دقیق گوگل‌ترندز از نتیجه آرای فینال عصر جدید پیش از اعلام نتایج</a:t>
            </a:r>
          </a:p>
        </p:txBody>
      </p:sp>
      <p:sp>
        <p:nvSpPr>
          <p:cNvPr id="7" name="Rectangle 6"/>
          <p:cNvSpPr/>
          <p:nvPr/>
        </p:nvSpPr>
        <p:spPr>
          <a:xfrm>
            <a:off x="4681349" y="6298168"/>
            <a:ext cx="274434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hlinkClick r:id="rId5"/>
              </a:rPr>
              <a:t>virgool.io/</a:t>
            </a:r>
            <a:r>
              <a:rPr lang="en-US" sz="2400" dirty="0" err="1" smtClean="0">
                <a:hlinkClick r:id="rId5"/>
              </a:rPr>
              <a:t>irantrends</a:t>
            </a:r>
            <a:endParaRPr lang="fa-IR" sz="2400" dirty="0"/>
          </a:p>
        </p:txBody>
      </p:sp>
    </p:spTree>
    <p:extLst>
      <p:ext uri="{BB962C8B-B14F-4D97-AF65-F5344CB8AC3E}">
        <p14:creationId xmlns:p14="http://schemas.microsoft.com/office/powerpoint/2010/main" val="131668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1110343" y="4773474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latin typeface="A RaiMedia-Black" pitchFamily="34" charset="-78"/>
                <a:ea typeface="A RaiMedia-Black" pitchFamily="34" charset="-78"/>
                <a:cs typeface="A RaiMedia-Black" pitchFamily="34" charset="-78"/>
              </a:rPr>
              <a:t>و متاسفانه به همین راحتی</a:t>
            </a:r>
          </a:p>
          <a:p>
            <a:pPr algn="ctr" rtl="1"/>
            <a:r>
              <a:rPr lang="fa-IR" sz="5400" dirty="0">
                <a:latin typeface="A RaiMedia-Black" pitchFamily="34" charset="-78"/>
                <a:ea typeface="A RaiMedia-Black" pitchFamily="34" charset="-78"/>
                <a:cs typeface="A RaiMedia-Black" pitchFamily="34" charset="-78"/>
              </a:rPr>
              <a:t>همه ما </a:t>
            </a:r>
            <a:r>
              <a:rPr lang="fa-IR" sz="5400" dirty="0">
                <a:solidFill>
                  <a:srgbClr val="FF0000"/>
                </a:solidFill>
                <a:latin typeface="A RaiMedia-Black" pitchFamily="34" charset="-78"/>
                <a:ea typeface="A RaiMedia-Black" pitchFamily="34" charset="-78"/>
                <a:cs typeface="A RaiMedia-Black" pitchFamily="34" charset="-78"/>
              </a:rPr>
              <a:t>دروغگو</a:t>
            </a:r>
            <a:r>
              <a:rPr lang="fa-IR" sz="5400" dirty="0">
                <a:latin typeface="A RaiMedia-Black" pitchFamily="34" charset="-78"/>
                <a:ea typeface="A RaiMedia-Black" pitchFamily="34" charset="-78"/>
                <a:cs typeface="A RaiMedia-Black" pitchFamily="34" charset="-78"/>
              </a:rPr>
              <a:t>ییم</a:t>
            </a:r>
            <a:endParaRPr lang="en-US" sz="5400" dirty="0">
              <a:latin typeface="A RaiMedia-Black" pitchFamily="34" charset="-78"/>
              <a:ea typeface="A RaiMedia-Black" pitchFamily="34" charset="-78"/>
              <a:cs typeface="A RaiMedia-Black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210610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5795864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13705920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7731792" y="5711928"/>
            <a:ext cx="2621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شبکه‌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7374" y="5914350"/>
            <a:ext cx="2699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Network A</a:t>
            </a:r>
            <a:r>
              <a:rPr lang="fa-IR" sz="2800" dirty="0" smtClean="0">
                <a:solidFill>
                  <a:schemeClr val="bg1">
                    <a:lumMod val="65000"/>
                  </a:schemeClr>
                </a:solidFill>
              </a:rPr>
              <a:t>nalysis</a:t>
            </a:r>
            <a:endParaRPr lang="fa-IR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4" y="2371159"/>
            <a:ext cx="5153706" cy="1409811"/>
          </a:xfrm>
          <a:prstGeom prst="roundRect">
            <a:avLst>
              <a:gd name="adj" fmla="val 4313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374" y="3921152"/>
            <a:ext cx="1956200" cy="1681362"/>
          </a:xfrm>
          <a:prstGeom prst="roundRect">
            <a:avLst>
              <a:gd name="adj" fmla="val 3395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31886" y="3921152"/>
            <a:ext cx="2929194" cy="1681362"/>
          </a:xfrm>
          <a:prstGeom prst="roundRect">
            <a:avLst>
              <a:gd name="adj" fmla="val 7171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745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457958640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613705920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7731792" y="5711928"/>
            <a:ext cx="26212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تحلیل شبکه‌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07374" y="5914350"/>
            <a:ext cx="26992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Network A</a:t>
            </a:r>
            <a:r>
              <a:rPr lang="fa-IR" sz="2800" dirty="0" smtClean="0">
                <a:solidFill>
                  <a:schemeClr val="bg1">
                    <a:lumMod val="65000"/>
                  </a:schemeClr>
                </a:solidFill>
              </a:rPr>
              <a:t>nalysis</a:t>
            </a:r>
            <a:endParaRPr lang="fa-IR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525576"/>
            <a:ext cx="5224010" cy="2510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32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0078283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04507651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7463291" y="5711928"/>
            <a:ext cx="3158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شناسایی تقلب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4844" y="6267618"/>
            <a:ext cx="2523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Fraud Detection</a:t>
            </a:r>
            <a:endParaRPr lang="fa-IR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260" y="2294820"/>
            <a:ext cx="1642054" cy="1642054"/>
          </a:xfrm>
          <a:prstGeom prst="roundRect">
            <a:avLst>
              <a:gd name="adj" fmla="val 5319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0501" y="2396451"/>
            <a:ext cx="2146527" cy="154042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0286" y="4147395"/>
            <a:ext cx="1766955" cy="176695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 rot="19735866">
            <a:off x="873231" y="2306929"/>
            <a:ext cx="870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بانکداری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420286" y="2608016"/>
            <a:ext cx="52770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بیمه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34376" y="5776684"/>
            <a:ext cx="169309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شبکه‌های اجتماعی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463" y="4540948"/>
            <a:ext cx="1370210" cy="137021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308607" y="5841286"/>
            <a:ext cx="93006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00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شهروندی</a:t>
            </a:r>
            <a:endParaRPr lang="fa-IR" sz="1600" dirty="0">
              <a:solidFill>
                <a:srgbClr val="42AEA8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24428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400078283"/>
              </p:ext>
            </p:extLst>
          </p:nvPr>
        </p:nvGraphicFramePr>
        <p:xfrm>
          <a:off x="-1117602" y="-442685"/>
          <a:ext cx="12845143" cy="24021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404507651"/>
              </p:ext>
            </p:extLst>
          </p:nvPr>
        </p:nvGraphicFramePr>
        <p:xfrm>
          <a:off x="6241142" y="1959428"/>
          <a:ext cx="5950857" cy="3643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1" name="Rectangle 10"/>
          <p:cNvSpPr/>
          <p:nvPr/>
        </p:nvSpPr>
        <p:spPr>
          <a:xfrm>
            <a:off x="7463291" y="5711928"/>
            <a:ext cx="3158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4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شناسایی تقلب</a:t>
            </a:r>
            <a:endParaRPr lang="en-US" sz="4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184844" y="6267618"/>
            <a:ext cx="25231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65000"/>
                  </a:schemeClr>
                </a:solidFill>
              </a:rPr>
              <a:t>Fraud Detection</a:t>
            </a:r>
            <a:endParaRPr lang="fa-IR" sz="28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09" y="2158843"/>
            <a:ext cx="2400000" cy="180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809" y="4244099"/>
            <a:ext cx="2400000" cy="180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3" y="2158843"/>
            <a:ext cx="2400000" cy="180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403" y="4265871"/>
            <a:ext cx="2400000" cy="1800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760220" y="2255520"/>
            <a:ext cx="403860" cy="1066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2" name="Rectangle 11"/>
          <p:cNvSpPr/>
          <p:nvPr/>
        </p:nvSpPr>
        <p:spPr>
          <a:xfrm>
            <a:off x="4445122" y="2244684"/>
            <a:ext cx="744097" cy="11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3" name="Rectangle 12"/>
          <p:cNvSpPr/>
          <p:nvPr/>
        </p:nvSpPr>
        <p:spPr>
          <a:xfrm>
            <a:off x="4424760" y="4332564"/>
            <a:ext cx="744097" cy="11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  <p:sp>
        <p:nvSpPr>
          <p:cNvPr id="14" name="Rectangle 13"/>
          <p:cNvSpPr/>
          <p:nvPr/>
        </p:nvSpPr>
        <p:spPr>
          <a:xfrm>
            <a:off x="1590101" y="4332564"/>
            <a:ext cx="744097" cy="11751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fa-IR"/>
          </a:p>
        </p:txBody>
      </p:sp>
    </p:spTree>
    <p:extLst>
      <p:ext uri="{BB962C8B-B14F-4D97-AF65-F5344CB8AC3E}">
        <p14:creationId xmlns:p14="http://schemas.microsoft.com/office/powerpoint/2010/main" val="1757625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99" y="872670"/>
            <a:ext cx="6212115" cy="505705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355546" y="2431699"/>
            <a:ext cx="2767104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6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نقش‌ها</a:t>
            </a:r>
          </a:p>
          <a:p>
            <a:pPr lvl="0" algn="ctr" rtl="1"/>
            <a:r>
              <a:rPr lang="fa-IR" sz="6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مهارت‌ها</a:t>
            </a:r>
            <a:endParaRPr lang="en-US" sz="6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656230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208017" y="2431699"/>
            <a:ext cx="202010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rtl="1"/>
            <a:r>
              <a:rPr lang="fa-IR" sz="6000" b="1" dirty="0" smtClean="0">
                <a:solidFill>
                  <a:srgbClr val="DB533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ابزارها</a:t>
            </a:r>
            <a:endParaRPr lang="en-US" sz="6000" b="1" dirty="0">
              <a:solidFill>
                <a:srgbClr val="DB533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094" y="212784"/>
            <a:ext cx="8382726" cy="664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50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-1161142" y="2649249"/>
            <a:ext cx="142820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ـــــــ‌داده‌ها و بینش‌ها را به </a:t>
            </a:r>
            <a:r>
              <a:rPr lang="fa-IR" sz="4800" b="1" dirty="0" smtClean="0">
                <a:solidFill>
                  <a:srgbClr val="FFC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اشتراک</a:t>
            </a:r>
            <a:r>
              <a:rPr lang="fa-IR" sz="4800" b="1" dirty="0" smtClean="0">
                <a:solidFill>
                  <a:srgbClr val="42AEA8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 بگذاریم‌ــــــــــ</a:t>
            </a:r>
            <a:endParaRPr lang="fa-IR" sz="4800" dirty="0"/>
          </a:p>
        </p:txBody>
      </p:sp>
    </p:spTree>
    <p:extLst>
      <p:ext uri="{BB962C8B-B14F-4D97-AF65-F5344CB8AC3E}">
        <p14:creationId xmlns:p14="http://schemas.microsoft.com/office/powerpoint/2010/main" val="419348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چالش‌ها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جمع‌آوری و ذخیره‌سازی داده‌ها</a:t>
            </a:r>
            <a:endParaRPr lang="en-US" dirty="0" smtClean="0"/>
          </a:p>
          <a:p>
            <a:r>
              <a:rPr lang="fa-IR" dirty="0" smtClean="0"/>
              <a:t>پاکسازی و یکپارچه‌سازی</a:t>
            </a:r>
            <a:endParaRPr lang="en-US" dirty="0" smtClean="0"/>
          </a:p>
          <a:p>
            <a:r>
              <a:rPr lang="fa-IR" dirty="0" smtClean="0"/>
              <a:t>پردازش</a:t>
            </a:r>
            <a:endParaRPr lang="en-US" dirty="0" smtClean="0"/>
          </a:p>
          <a:p>
            <a:r>
              <a:rPr lang="fa-IR" dirty="0" smtClean="0"/>
              <a:t>روایت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88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خطاهای تحلیلی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a-IR" dirty="0"/>
              <a:t>خطاهای تحلیلی</a:t>
            </a:r>
            <a:endParaRPr lang="en-US" dirty="0"/>
          </a:p>
          <a:p>
            <a:pPr lvl="1"/>
            <a:r>
              <a:rPr lang="fa-IR" dirty="0"/>
              <a:t>لختی‌ سنجه‌ها</a:t>
            </a:r>
            <a:endParaRPr lang="en-US" dirty="0"/>
          </a:p>
          <a:p>
            <a:pPr lvl="1"/>
            <a:r>
              <a:rPr lang="fa-IR" dirty="0"/>
              <a:t>میانگین‌گیری</a:t>
            </a:r>
            <a:endParaRPr lang="en-US" dirty="0"/>
          </a:p>
          <a:p>
            <a:pPr lvl="1"/>
            <a:r>
              <a:rPr lang="fa-IR" dirty="0"/>
              <a:t>روایت نادرست</a:t>
            </a:r>
            <a:endParaRPr lang="en-US" dirty="0"/>
          </a:p>
          <a:p>
            <a:pPr lvl="1"/>
            <a:r>
              <a:rPr lang="fa-IR" dirty="0" smtClean="0"/>
              <a:t>بیش‌ازاندازه</a:t>
            </a:r>
          </a:p>
          <a:p>
            <a:pPr lvl="1"/>
            <a:r>
              <a:rPr lang="fa-IR" dirty="0" smtClean="0"/>
              <a:t>بایاس شدن</a:t>
            </a:r>
          </a:p>
          <a:p>
            <a:pPr lvl="1"/>
            <a:r>
              <a:rPr lang="fa-IR" dirty="0" smtClean="0"/>
              <a:t>دیتاها و متریک‌های اشتباه</a:t>
            </a:r>
          </a:p>
          <a:p>
            <a:pPr lvl="1"/>
            <a:r>
              <a:rPr lang="fa-IR" dirty="0" smtClean="0"/>
              <a:t>هر کسی از ظن خود شد یار او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4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فرهنگ‌سازی 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به </a:t>
            </a:r>
            <a:r>
              <a:rPr lang="fa-IR" dirty="0"/>
              <a:t>اشتراک‌گذاری داده‌ها</a:t>
            </a:r>
            <a:endParaRPr lang="en-US" dirty="0"/>
          </a:p>
          <a:p>
            <a:r>
              <a:rPr lang="fa-IR" dirty="0"/>
              <a:t>در دسترس بودن داده‌ها</a:t>
            </a:r>
            <a:endParaRPr lang="en-US" dirty="0"/>
          </a:p>
          <a:p>
            <a:r>
              <a:rPr lang="fa-IR" dirty="0"/>
              <a:t>بحث بر اساس </a:t>
            </a:r>
            <a:r>
              <a:rPr lang="fa-IR" dirty="0" smtClean="0"/>
              <a:t>داده‌ها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58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8128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3" name="Rectangle 2"/>
          <p:cNvSpPr/>
          <p:nvPr/>
        </p:nvSpPr>
        <p:spPr>
          <a:xfrm rot="21420992">
            <a:off x="2273971" y="2144484"/>
            <a:ext cx="69557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Sans" panose="020B0506030804020204" pitchFamily="34" charset="-78"/>
                <a:cs typeface="IRANSans" panose="020B0506030804020204" pitchFamily="34" charset="-78"/>
              </a:rPr>
              <a:t>تحلیل مبتنی بر داده می‌تواند کمک‌مان کند چون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4" name="Rectangle 3"/>
          <p:cNvSpPr/>
          <p:nvPr/>
        </p:nvSpPr>
        <p:spPr>
          <a:xfrm rot="437005">
            <a:off x="2448764" y="5560958"/>
            <a:ext cx="515718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>
                <a:solidFill>
                  <a:srgbClr val="FFFF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داده‌ها دروغ نمی‌گویند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6962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86" name="Picture 2" descr="Vanity Metrics - TimelinesThere will always be something up and to the right "/>
          <p:cNvPicPr>
            <a:picLocks noChangeAspect="1" noChangeArrowheads="1"/>
          </p:cNvPicPr>
          <p:nvPr/>
        </p:nvPicPr>
        <p:blipFill rotWithShape="1">
          <a:blip r:embed="rId3" cstate="print"/>
          <a:srcRect t="26903" b="30306"/>
          <a:stretch/>
        </p:blipFill>
        <p:spPr bwMode="auto">
          <a:xfrm>
            <a:off x="2514600" y="3124200"/>
            <a:ext cx="6934200" cy="304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24000" y="2152472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atin typeface="IRANSans" panose="020B0506030804020204" pitchFamily="34" charset="-78"/>
                <a:cs typeface="IRANSans" panose="020B0506030804020204" pitchFamily="34" charset="-78"/>
              </a:rPr>
              <a:t>می‌توان نموداری یافت که به سمت راست و بالا در حال رشد باشد!</a:t>
            </a:r>
            <a:endParaRPr lang="en-US" sz="2400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319314" y="838201"/>
            <a:ext cx="129031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b="1" dirty="0" smtClean="0">
                <a:solidFill>
                  <a:srgbClr val="0070C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ــــــهــــــــمیشــــــــهــــــ</a:t>
            </a:r>
            <a:endParaRPr lang="fa-IR" sz="7200" b="1" dirty="0">
              <a:solidFill>
                <a:srgbClr val="0070C0"/>
              </a:solidFill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690587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9144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406400" y="5142806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b="1" dirty="0">
                <a:cs typeface="B Roya" pitchFamily="2" charset="-78"/>
              </a:rPr>
              <a:t>تجربیات شما </a:t>
            </a:r>
            <a:r>
              <a:rPr lang="fa-IR" sz="4000" b="1" dirty="0">
                <a:solidFill>
                  <a:srgbClr val="FF0000"/>
                </a:solidFill>
                <a:cs typeface="B Roya" pitchFamily="2" charset="-78"/>
              </a:rPr>
              <a:t>هوش</a:t>
            </a:r>
            <a:r>
              <a:rPr lang="fa-IR" sz="4000" b="1" dirty="0">
                <a:cs typeface="B Roya" pitchFamily="2" charset="-78"/>
              </a:rPr>
              <a:t> تصمیم‌گیری شما هستند</a:t>
            </a:r>
          </a:p>
          <a:p>
            <a:pPr algn="ctr" rtl="1"/>
            <a:r>
              <a:rPr lang="fa-IR" sz="4400" b="1" dirty="0">
                <a:latin typeface="IRANSans" panose="020B0506030804020204" pitchFamily="34" charset="-78"/>
                <a:cs typeface="IRANSans" panose="020B0506030804020204" pitchFamily="34" charset="-78"/>
              </a:rPr>
              <a:t>و داده‌ها </a:t>
            </a:r>
            <a:r>
              <a:rPr lang="fa-IR" sz="4400" b="1" dirty="0">
                <a:solidFill>
                  <a:srgbClr val="FF0000"/>
                </a:solidFill>
                <a:latin typeface="IRANSans" panose="020B0506030804020204" pitchFamily="34" charset="-78"/>
                <a:cs typeface="IRANSans" panose="020B0506030804020204" pitchFamily="34" charset="-78"/>
              </a:rPr>
              <a:t>برهان</a:t>
            </a:r>
            <a:r>
              <a:rPr lang="fa-IR" sz="4400" b="1" dirty="0">
                <a:latin typeface="IRANSans" panose="020B0506030804020204" pitchFamily="34" charset="-78"/>
                <a:cs typeface="IRANSans" panose="020B0506030804020204" pitchFamily="34" charset="-78"/>
              </a:rPr>
              <a:t> تصمیم‌گیری</a:t>
            </a:r>
            <a:endParaRPr lang="en-US" sz="4400" b="1" dirty="0">
              <a:latin typeface="IRANSans" panose="020B0506030804020204" pitchFamily="34" charset="-78"/>
              <a:cs typeface="IRANSans" panose="020B0506030804020204" pitchFamily="34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341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روند تصمیم‌گیری داده‌محور</a:t>
            </a:r>
            <a:endParaRPr lang="fa-I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a-IR" dirty="0" smtClean="0"/>
              <a:t>از </a:t>
            </a:r>
            <a:r>
              <a:rPr lang="fa-IR" dirty="0"/>
              <a:t>داده تا بینش</a:t>
            </a:r>
            <a:endParaRPr lang="en-US" dirty="0"/>
          </a:p>
          <a:p>
            <a:pPr lvl="1"/>
            <a:r>
              <a:rPr lang="fa-IR" dirty="0"/>
              <a:t>اهمیت به اشتراک‌گذاری بینش</a:t>
            </a:r>
            <a:endParaRPr lang="en-US" dirty="0"/>
          </a:p>
          <a:p>
            <a:pPr lvl="1"/>
            <a:r>
              <a:rPr lang="fa-IR" dirty="0"/>
              <a:t>تفاوت بینش با گزارش</a:t>
            </a:r>
            <a:endParaRPr lang="en-US" dirty="0"/>
          </a:p>
          <a:p>
            <a:pPr lvl="1"/>
            <a:r>
              <a:rPr lang="fa-IR" dirty="0"/>
              <a:t>تفاوت داده‌ با ناداده</a:t>
            </a:r>
            <a:endParaRPr lang="en-US" dirty="0"/>
          </a:p>
          <a:p>
            <a:r>
              <a:rPr lang="fa-IR" dirty="0"/>
              <a:t>از بینش تا </a:t>
            </a:r>
            <a:r>
              <a:rPr lang="fa-IR" dirty="0" smtClean="0"/>
              <a:t>اقدام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769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1318</TotalTime>
  <Words>1590</Words>
  <Application>Microsoft Office PowerPoint</Application>
  <PresentationFormat>Widescreen</PresentationFormat>
  <Paragraphs>514</Paragraphs>
  <Slides>59</Slides>
  <Notes>42</Notes>
  <HiddenSlides>8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0" baseType="lpstr">
      <vt:lpstr>Calibri</vt:lpstr>
      <vt:lpstr>A RaiMedia-Black</vt:lpstr>
      <vt:lpstr>IRAban</vt:lpstr>
      <vt:lpstr>B Roya</vt:lpstr>
      <vt:lpstr>A RaiMedia</vt:lpstr>
      <vt:lpstr>Arial</vt:lpstr>
      <vt:lpstr>Vazir</vt:lpstr>
      <vt:lpstr>-apple-system</vt:lpstr>
      <vt:lpstr>IRANSans</vt:lpstr>
      <vt:lpstr>B Yekan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روند تصمیم‌گیری داده‌محور</vt:lpstr>
      <vt:lpstr>سنجه‌ها</vt:lpstr>
      <vt:lpstr>سنجه چیست؟</vt:lpstr>
      <vt:lpstr>یک قانون طلایی و ساده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چالش‌ها</vt:lpstr>
      <vt:lpstr>خطاهای تحلیلی</vt:lpstr>
      <vt:lpstr>فرهنگ‌سازی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mnasseri</dc:creator>
  <cp:lastModifiedBy>mnasseri</cp:lastModifiedBy>
  <cp:revision>292</cp:revision>
  <dcterms:created xsi:type="dcterms:W3CDTF">2019-12-14T15:34:47Z</dcterms:created>
  <dcterms:modified xsi:type="dcterms:W3CDTF">2020-01-09T14:35:39Z</dcterms:modified>
</cp:coreProperties>
</file>